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6" r:id="rId3"/>
    <p:sldId id="277" r:id="rId4"/>
    <p:sldId id="275" r:id="rId5"/>
    <p:sldId id="257" r:id="rId6"/>
    <p:sldId id="258" r:id="rId7"/>
    <p:sldId id="287" r:id="rId8"/>
    <p:sldId id="286" r:id="rId9"/>
    <p:sldId id="288" r:id="rId10"/>
    <p:sldId id="284" r:id="rId11"/>
    <p:sldId id="259" r:id="rId12"/>
    <p:sldId id="278" r:id="rId13"/>
    <p:sldId id="279" r:id="rId14"/>
    <p:sldId id="280" r:id="rId15"/>
    <p:sldId id="281" r:id="rId16"/>
    <p:sldId id="282" r:id="rId17"/>
    <p:sldId id="289" r:id="rId18"/>
    <p:sldId id="260" r:id="rId19"/>
    <p:sldId id="262" r:id="rId20"/>
    <p:sldId id="290" r:id="rId21"/>
    <p:sldId id="263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6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4DC1D-C6D4-48BD-B61C-9ABCF8DC0E4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</dgm:pt>
    <dgm:pt modelId="{014A0DD1-3F84-477F-8A9C-C874CD6670F0}">
      <dgm:prSet phldrT="[Text]"/>
      <dgm:spPr/>
      <dgm:t>
        <a:bodyPr/>
        <a:lstStyle/>
        <a:p>
          <a:r>
            <a:rPr lang="en-IN" dirty="0"/>
            <a:t>Infancy </a:t>
          </a:r>
        </a:p>
      </dgm:t>
    </dgm:pt>
    <dgm:pt modelId="{8DD4E859-0016-4DD5-9E4C-FE1CB3CA20B7}" type="parTrans" cxnId="{243F74C7-0B40-45DC-BD8C-A17CAE2AC992}">
      <dgm:prSet/>
      <dgm:spPr/>
      <dgm:t>
        <a:bodyPr/>
        <a:lstStyle/>
        <a:p>
          <a:endParaRPr lang="en-IN"/>
        </a:p>
      </dgm:t>
    </dgm:pt>
    <dgm:pt modelId="{274BFE4A-D6C1-4D8F-86F9-F0C3EB81F128}" type="sibTrans" cxnId="{243F74C7-0B40-45DC-BD8C-A17CAE2AC992}">
      <dgm:prSet/>
      <dgm:spPr/>
      <dgm:t>
        <a:bodyPr/>
        <a:lstStyle/>
        <a:p>
          <a:endParaRPr lang="en-IN"/>
        </a:p>
      </dgm:t>
    </dgm:pt>
    <dgm:pt modelId="{CB788B2D-209B-4DE9-BD1E-1C8A1B5DFAB2}">
      <dgm:prSet phldrT="[Text]"/>
      <dgm:spPr/>
      <dgm:t>
        <a:bodyPr/>
        <a:lstStyle/>
        <a:p>
          <a:r>
            <a:rPr lang="en-IN" dirty="0"/>
            <a:t>Toddlerhood (gender identity Established )</a:t>
          </a:r>
        </a:p>
      </dgm:t>
    </dgm:pt>
    <dgm:pt modelId="{8C227112-5064-4635-99E7-81E08C551C96}" type="parTrans" cxnId="{E3FA1882-7C51-4064-AB38-4ACE302425FD}">
      <dgm:prSet/>
      <dgm:spPr/>
      <dgm:t>
        <a:bodyPr/>
        <a:lstStyle/>
        <a:p>
          <a:endParaRPr lang="en-IN"/>
        </a:p>
      </dgm:t>
    </dgm:pt>
    <dgm:pt modelId="{287C00CB-94D6-4472-BFA1-8EF893A40670}" type="sibTrans" cxnId="{E3FA1882-7C51-4064-AB38-4ACE302425FD}">
      <dgm:prSet/>
      <dgm:spPr/>
      <dgm:t>
        <a:bodyPr/>
        <a:lstStyle/>
        <a:p>
          <a:endParaRPr lang="en-IN"/>
        </a:p>
      </dgm:t>
    </dgm:pt>
    <dgm:pt modelId="{B9FFB994-C6C3-4D8C-A4AB-1D2B47D232C2}">
      <dgm:prSet phldrT="[Text]"/>
      <dgm:spPr/>
      <dgm:t>
        <a:bodyPr/>
        <a:lstStyle/>
        <a:p>
          <a:r>
            <a:rPr lang="en-IN" dirty="0"/>
            <a:t>School age </a:t>
          </a:r>
        </a:p>
      </dgm:t>
    </dgm:pt>
    <dgm:pt modelId="{4F1FACC2-33BE-451D-9614-C18F92269954}" type="parTrans" cxnId="{41DBD1EF-8141-443F-80E9-FA98BC4711B0}">
      <dgm:prSet/>
      <dgm:spPr/>
      <dgm:t>
        <a:bodyPr/>
        <a:lstStyle/>
        <a:p>
          <a:endParaRPr lang="en-IN"/>
        </a:p>
      </dgm:t>
    </dgm:pt>
    <dgm:pt modelId="{610BDC3F-2CC3-4072-8410-7D1617E46F89}" type="sibTrans" cxnId="{41DBD1EF-8141-443F-80E9-FA98BC4711B0}">
      <dgm:prSet/>
      <dgm:spPr/>
      <dgm:t>
        <a:bodyPr/>
        <a:lstStyle/>
        <a:p>
          <a:endParaRPr lang="en-IN"/>
        </a:p>
      </dgm:t>
    </dgm:pt>
    <dgm:pt modelId="{2A872EA1-A54D-415D-B02A-DB74367B26F9}">
      <dgm:prSet phldrT="[Text]"/>
      <dgm:spPr/>
      <dgm:t>
        <a:bodyPr/>
        <a:lstStyle/>
        <a:p>
          <a:r>
            <a:rPr lang="en-IN" dirty="0"/>
            <a:t>Puberty</a:t>
          </a:r>
        </a:p>
      </dgm:t>
    </dgm:pt>
    <dgm:pt modelId="{0CFBEB85-A230-47C7-98E9-4D3E650B70BA}" type="parTrans" cxnId="{12327AD8-3BE5-4107-AA9D-875FBC095A68}">
      <dgm:prSet/>
      <dgm:spPr/>
      <dgm:t>
        <a:bodyPr/>
        <a:lstStyle/>
        <a:p>
          <a:endParaRPr lang="en-IN"/>
        </a:p>
      </dgm:t>
    </dgm:pt>
    <dgm:pt modelId="{59DDF9A5-B967-4D76-91F3-7EBCE85B4514}" type="sibTrans" cxnId="{12327AD8-3BE5-4107-AA9D-875FBC095A68}">
      <dgm:prSet/>
      <dgm:spPr/>
      <dgm:t>
        <a:bodyPr/>
        <a:lstStyle/>
        <a:p>
          <a:endParaRPr lang="en-IN"/>
        </a:p>
      </dgm:t>
    </dgm:pt>
    <dgm:pt modelId="{206A313E-678F-4730-854E-740006A9CFE6}">
      <dgm:prSet phldrT="[Text]"/>
      <dgm:spPr/>
      <dgm:t>
        <a:bodyPr/>
        <a:lstStyle/>
        <a:p>
          <a:r>
            <a:rPr lang="en-IN" dirty="0"/>
            <a:t>Maturation </a:t>
          </a:r>
        </a:p>
      </dgm:t>
    </dgm:pt>
    <dgm:pt modelId="{4092819E-6948-4AB3-9300-E2B3E71326CB}" type="parTrans" cxnId="{7D5A6AB6-F791-451C-83AA-98B8FEC04202}">
      <dgm:prSet/>
      <dgm:spPr/>
      <dgm:t>
        <a:bodyPr/>
        <a:lstStyle/>
        <a:p>
          <a:endParaRPr lang="en-IN"/>
        </a:p>
      </dgm:t>
    </dgm:pt>
    <dgm:pt modelId="{5482B5EC-907E-4269-85A6-FFEC7E79ACF7}" type="sibTrans" cxnId="{7D5A6AB6-F791-451C-83AA-98B8FEC04202}">
      <dgm:prSet/>
      <dgm:spPr/>
      <dgm:t>
        <a:bodyPr/>
        <a:lstStyle/>
        <a:p>
          <a:endParaRPr lang="en-IN"/>
        </a:p>
      </dgm:t>
    </dgm:pt>
    <dgm:pt modelId="{D0ED6769-B857-4B9C-8D11-DCC2A79B0E7C}">
      <dgm:prSet phldrT="[Text]"/>
      <dgm:spPr/>
      <dgm:t>
        <a:bodyPr/>
        <a:lstStyle/>
        <a:p>
          <a:r>
            <a:rPr lang="en-IN" dirty="0"/>
            <a:t>Gender  sexual conformity </a:t>
          </a:r>
        </a:p>
      </dgm:t>
    </dgm:pt>
    <dgm:pt modelId="{58C797C3-8E0D-4978-8A87-4011946FBCE8}" type="parTrans" cxnId="{69FD61C5-57F9-4D1C-924C-93083D98C8EE}">
      <dgm:prSet/>
      <dgm:spPr/>
      <dgm:t>
        <a:bodyPr/>
        <a:lstStyle/>
        <a:p>
          <a:endParaRPr lang="en-IN"/>
        </a:p>
      </dgm:t>
    </dgm:pt>
    <dgm:pt modelId="{B324370F-BF95-4440-903F-523EB38426DA}" type="sibTrans" cxnId="{69FD61C5-57F9-4D1C-924C-93083D98C8EE}">
      <dgm:prSet/>
      <dgm:spPr/>
      <dgm:t>
        <a:bodyPr/>
        <a:lstStyle/>
        <a:p>
          <a:endParaRPr lang="en-IN"/>
        </a:p>
      </dgm:t>
    </dgm:pt>
    <dgm:pt modelId="{32529144-13CD-402E-992D-03B0075303DB}" type="pres">
      <dgm:prSet presAssocID="{BB94DC1D-C6D4-48BD-B61C-9ABCF8DC0E4C}" presName="diagram" presStyleCnt="0">
        <dgm:presLayoutVars>
          <dgm:dir/>
          <dgm:resizeHandles val="exact"/>
        </dgm:presLayoutVars>
      </dgm:prSet>
      <dgm:spPr/>
    </dgm:pt>
    <dgm:pt modelId="{2C28868A-2CCD-4567-B5BF-26FFC3B61CFB}" type="pres">
      <dgm:prSet presAssocID="{014A0DD1-3F84-477F-8A9C-C874CD6670F0}" presName="node" presStyleLbl="node1" presStyleIdx="0" presStyleCnt="6">
        <dgm:presLayoutVars>
          <dgm:bulletEnabled val="1"/>
        </dgm:presLayoutVars>
      </dgm:prSet>
      <dgm:spPr/>
    </dgm:pt>
    <dgm:pt modelId="{1B73E2C8-70D9-48C7-9408-27F7462F85EA}" type="pres">
      <dgm:prSet presAssocID="{274BFE4A-D6C1-4D8F-86F9-F0C3EB81F128}" presName="sibTrans" presStyleLbl="sibTrans2D1" presStyleIdx="0" presStyleCnt="5"/>
      <dgm:spPr/>
    </dgm:pt>
    <dgm:pt modelId="{72D04C0B-C65B-4549-95A6-63774A1B5188}" type="pres">
      <dgm:prSet presAssocID="{274BFE4A-D6C1-4D8F-86F9-F0C3EB81F128}" presName="connectorText" presStyleLbl="sibTrans2D1" presStyleIdx="0" presStyleCnt="5"/>
      <dgm:spPr/>
    </dgm:pt>
    <dgm:pt modelId="{378F4A3B-1BFF-425F-BC56-1804B75004EE}" type="pres">
      <dgm:prSet presAssocID="{CB788B2D-209B-4DE9-BD1E-1C8A1B5DFAB2}" presName="node" presStyleLbl="node1" presStyleIdx="1" presStyleCnt="6">
        <dgm:presLayoutVars>
          <dgm:bulletEnabled val="1"/>
        </dgm:presLayoutVars>
      </dgm:prSet>
      <dgm:spPr/>
    </dgm:pt>
    <dgm:pt modelId="{7D2A1408-A34E-4188-9FF6-E09CAC169968}" type="pres">
      <dgm:prSet presAssocID="{287C00CB-94D6-4472-BFA1-8EF893A40670}" presName="sibTrans" presStyleLbl="sibTrans2D1" presStyleIdx="1" presStyleCnt="5"/>
      <dgm:spPr/>
    </dgm:pt>
    <dgm:pt modelId="{8B270C03-5F77-467A-8844-BF85A60542A5}" type="pres">
      <dgm:prSet presAssocID="{287C00CB-94D6-4472-BFA1-8EF893A40670}" presName="connectorText" presStyleLbl="sibTrans2D1" presStyleIdx="1" presStyleCnt="5"/>
      <dgm:spPr/>
    </dgm:pt>
    <dgm:pt modelId="{BCF4017D-8BA9-4C13-85F4-90522604C824}" type="pres">
      <dgm:prSet presAssocID="{B9FFB994-C6C3-4D8C-A4AB-1D2B47D232C2}" presName="node" presStyleLbl="node1" presStyleIdx="2" presStyleCnt="6">
        <dgm:presLayoutVars>
          <dgm:bulletEnabled val="1"/>
        </dgm:presLayoutVars>
      </dgm:prSet>
      <dgm:spPr/>
    </dgm:pt>
    <dgm:pt modelId="{5567F208-9BB2-44B4-B9EA-620ABB37C1A7}" type="pres">
      <dgm:prSet presAssocID="{610BDC3F-2CC3-4072-8410-7D1617E46F89}" presName="sibTrans" presStyleLbl="sibTrans2D1" presStyleIdx="2" presStyleCnt="5"/>
      <dgm:spPr/>
    </dgm:pt>
    <dgm:pt modelId="{6AF98BFF-B6A5-4CDE-8A08-52053C480FD4}" type="pres">
      <dgm:prSet presAssocID="{610BDC3F-2CC3-4072-8410-7D1617E46F89}" presName="connectorText" presStyleLbl="sibTrans2D1" presStyleIdx="2" presStyleCnt="5"/>
      <dgm:spPr/>
    </dgm:pt>
    <dgm:pt modelId="{BADC2E5C-8074-4895-B150-A4A25C83BC36}" type="pres">
      <dgm:prSet presAssocID="{2A872EA1-A54D-415D-B02A-DB74367B26F9}" presName="node" presStyleLbl="node1" presStyleIdx="3" presStyleCnt="6">
        <dgm:presLayoutVars>
          <dgm:bulletEnabled val="1"/>
        </dgm:presLayoutVars>
      </dgm:prSet>
      <dgm:spPr/>
    </dgm:pt>
    <dgm:pt modelId="{AFEFE459-2919-4F3C-8FAC-009087F8A3A6}" type="pres">
      <dgm:prSet presAssocID="{59DDF9A5-B967-4D76-91F3-7EBCE85B4514}" presName="sibTrans" presStyleLbl="sibTrans2D1" presStyleIdx="3" presStyleCnt="5"/>
      <dgm:spPr/>
    </dgm:pt>
    <dgm:pt modelId="{80923289-84A3-4B26-A8F2-0540B4171DD8}" type="pres">
      <dgm:prSet presAssocID="{59DDF9A5-B967-4D76-91F3-7EBCE85B4514}" presName="connectorText" presStyleLbl="sibTrans2D1" presStyleIdx="3" presStyleCnt="5"/>
      <dgm:spPr/>
    </dgm:pt>
    <dgm:pt modelId="{A20C46BD-0758-4577-B059-1F3C94DC127E}" type="pres">
      <dgm:prSet presAssocID="{206A313E-678F-4730-854E-740006A9CFE6}" presName="node" presStyleLbl="node1" presStyleIdx="4" presStyleCnt="6">
        <dgm:presLayoutVars>
          <dgm:bulletEnabled val="1"/>
        </dgm:presLayoutVars>
      </dgm:prSet>
      <dgm:spPr/>
    </dgm:pt>
    <dgm:pt modelId="{7D82E964-6882-4A59-B6D0-F38F971CBD47}" type="pres">
      <dgm:prSet presAssocID="{5482B5EC-907E-4269-85A6-FFEC7E79ACF7}" presName="sibTrans" presStyleLbl="sibTrans2D1" presStyleIdx="4" presStyleCnt="5"/>
      <dgm:spPr/>
    </dgm:pt>
    <dgm:pt modelId="{CB280D56-2497-46AC-8E32-6242F7E6A949}" type="pres">
      <dgm:prSet presAssocID="{5482B5EC-907E-4269-85A6-FFEC7E79ACF7}" presName="connectorText" presStyleLbl="sibTrans2D1" presStyleIdx="4" presStyleCnt="5"/>
      <dgm:spPr/>
    </dgm:pt>
    <dgm:pt modelId="{5E1000A9-A3D0-42A8-AD55-1EB93A8DF92C}" type="pres">
      <dgm:prSet presAssocID="{D0ED6769-B857-4B9C-8D11-DCC2A79B0E7C}" presName="node" presStyleLbl="node1" presStyleIdx="5" presStyleCnt="6">
        <dgm:presLayoutVars>
          <dgm:bulletEnabled val="1"/>
        </dgm:presLayoutVars>
      </dgm:prSet>
      <dgm:spPr/>
    </dgm:pt>
  </dgm:ptLst>
  <dgm:cxnLst>
    <dgm:cxn modelId="{9D487C0B-24A6-46CF-ABA7-1F0D45CE8CD8}" type="presOf" srcId="{2A872EA1-A54D-415D-B02A-DB74367B26F9}" destId="{BADC2E5C-8074-4895-B150-A4A25C83BC36}" srcOrd="0" destOrd="0" presId="urn:microsoft.com/office/officeart/2005/8/layout/process5"/>
    <dgm:cxn modelId="{D94AAE0D-077A-4D55-BB1B-4AC92EDEF1EE}" type="presOf" srcId="{274BFE4A-D6C1-4D8F-86F9-F0C3EB81F128}" destId="{72D04C0B-C65B-4549-95A6-63774A1B5188}" srcOrd="1" destOrd="0" presId="urn:microsoft.com/office/officeart/2005/8/layout/process5"/>
    <dgm:cxn modelId="{26D1061B-957E-40BB-86B6-4DF52B560BDA}" type="presOf" srcId="{610BDC3F-2CC3-4072-8410-7D1617E46F89}" destId="{6AF98BFF-B6A5-4CDE-8A08-52053C480FD4}" srcOrd="1" destOrd="0" presId="urn:microsoft.com/office/officeart/2005/8/layout/process5"/>
    <dgm:cxn modelId="{DE4BF839-668E-4764-A0CC-FD929639A005}" type="presOf" srcId="{B9FFB994-C6C3-4D8C-A4AB-1D2B47D232C2}" destId="{BCF4017D-8BA9-4C13-85F4-90522604C824}" srcOrd="0" destOrd="0" presId="urn:microsoft.com/office/officeart/2005/8/layout/process5"/>
    <dgm:cxn modelId="{6340EC3D-ADCF-4895-AF02-2724E17AEF16}" type="presOf" srcId="{610BDC3F-2CC3-4072-8410-7D1617E46F89}" destId="{5567F208-9BB2-44B4-B9EA-620ABB37C1A7}" srcOrd="0" destOrd="0" presId="urn:microsoft.com/office/officeart/2005/8/layout/process5"/>
    <dgm:cxn modelId="{45D3F443-507A-4C80-AE99-06B07970D727}" type="presOf" srcId="{014A0DD1-3F84-477F-8A9C-C874CD6670F0}" destId="{2C28868A-2CCD-4567-B5BF-26FFC3B61CFB}" srcOrd="0" destOrd="0" presId="urn:microsoft.com/office/officeart/2005/8/layout/process5"/>
    <dgm:cxn modelId="{EEF97B67-7D31-4647-961A-61E020270D45}" type="presOf" srcId="{59DDF9A5-B967-4D76-91F3-7EBCE85B4514}" destId="{80923289-84A3-4B26-A8F2-0540B4171DD8}" srcOrd="1" destOrd="0" presId="urn:microsoft.com/office/officeart/2005/8/layout/process5"/>
    <dgm:cxn modelId="{09C0F872-ED4A-4614-A344-E9B7311BE3AD}" type="presOf" srcId="{5482B5EC-907E-4269-85A6-FFEC7E79ACF7}" destId="{7D82E964-6882-4A59-B6D0-F38F971CBD47}" srcOrd="0" destOrd="0" presId="urn:microsoft.com/office/officeart/2005/8/layout/process5"/>
    <dgm:cxn modelId="{6DC3527E-9BA0-49D9-BE60-82E6D23FEE90}" type="presOf" srcId="{287C00CB-94D6-4472-BFA1-8EF893A40670}" destId="{8B270C03-5F77-467A-8844-BF85A60542A5}" srcOrd="1" destOrd="0" presId="urn:microsoft.com/office/officeart/2005/8/layout/process5"/>
    <dgm:cxn modelId="{E3FA1882-7C51-4064-AB38-4ACE302425FD}" srcId="{BB94DC1D-C6D4-48BD-B61C-9ABCF8DC0E4C}" destId="{CB788B2D-209B-4DE9-BD1E-1C8A1B5DFAB2}" srcOrd="1" destOrd="0" parTransId="{8C227112-5064-4635-99E7-81E08C551C96}" sibTransId="{287C00CB-94D6-4472-BFA1-8EF893A40670}"/>
    <dgm:cxn modelId="{6585E88B-29E7-47EF-9DBF-850B74A510E4}" type="presOf" srcId="{206A313E-678F-4730-854E-740006A9CFE6}" destId="{A20C46BD-0758-4577-B059-1F3C94DC127E}" srcOrd="0" destOrd="0" presId="urn:microsoft.com/office/officeart/2005/8/layout/process5"/>
    <dgm:cxn modelId="{9D2F7C8F-0856-46E7-97C9-0EBB42D4F76E}" type="presOf" srcId="{59DDF9A5-B967-4D76-91F3-7EBCE85B4514}" destId="{AFEFE459-2919-4F3C-8FAC-009087F8A3A6}" srcOrd="0" destOrd="0" presId="urn:microsoft.com/office/officeart/2005/8/layout/process5"/>
    <dgm:cxn modelId="{894A8797-16D6-414F-B1ED-978DF9D22852}" type="presOf" srcId="{D0ED6769-B857-4B9C-8D11-DCC2A79B0E7C}" destId="{5E1000A9-A3D0-42A8-AD55-1EB93A8DF92C}" srcOrd="0" destOrd="0" presId="urn:microsoft.com/office/officeart/2005/8/layout/process5"/>
    <dgm:cxn modelId="{5A7A05AE-6ECB-4E2C-8B0D-71B3F342765D}" type="presOf" srcId="{5482B5EC-907E-4269-85A6-FFEC7E79ACF7}" destId="{CB280D56-2497-46AC-8E32-6242F7E6A949}" srcOrd="1" destOrd="0" presId="urn:microsoft.com/office/officeart/2005/8/layout/process5"/>
    <dgm:cxn modelId="{7D5A6AB6-F791-451C-83AA-98B8FEC04202}" srcId="{BB94DC1D-C6D4-48BD-B61C-9ABCF8DC0E4C}" destId="{206A313E-678F-4730-854E-740006A9CFE6}" srcOrd="4" destOrd="0" parTransId="{4092819E-6948-4AB3-9300-E2B3E71326CB}" sibTransId="{5482B5EC-907E-4269-85A6-FFEC7E79ACF7}"/>
    <dgm:cxn modelId="{3152FEB7-C089-4430-B5B6-7E15D4132CF3}" type="presOf" srcId="{BB94DC1D-C6D4-48BD-B61C-9ABCF8DC0E4C}" destId="{32529144-13CD-402E-992D-03B0075303DB}" srcOrd="0" destOrd="0" presId="urn:microsoft.com/office/officeart/2005/8/layout/process5"/>
    <dgm:cxn modelId="{69FD61C5-57F9-4D1C-924C-93083D98C8EE}" srcId="{BB94DC1D-C6D4-48BD-B61C-9ABCF8DC0E4C}" destId="{D0ED6769-B857-4B9C-8D11-DCC2A79B0E7C}" srcOrd="5" destOrd="0" parTransId="{58C797C3-8E0D-4978-8A87-4011946FBCE8}" sibTransId="{B324370F-BF95-4440-903F-523EB38426DA}"/>
    <dgm:cxn modelId="{243F74C7-0B40-45DC-BD8C-A17CAE2AC992}" srcId="{BB94DC1D-C6D4-48BD-B61C-9ABCF8DC0E4C}" destId="{014A0DD1-3F84-477F-8A9C-C874CD6670F0}" srcOrd="0" destOrd="0" parTransId="{8DD4E859-0016-4DD5-9E4C-FE1CB3CA20B7}" sibTransId="{274BFE4A-D6C1-4D8F-86F9-F0C3EB81F128}"/>
    <dgm:cxn modelId="{12327AD8-3BE5-4107-AA9D-875FBC095A68}" srcId="{BB94DC1D-C6D4-48BD-B61C-9ABCF8DC0E4C}" destId="{2A872EA1-A54D-415D-B02A-DB74367B26F9}" srcOrd="3" destOrd="0" parTransId="{0CFBEB85-A230-47C7-98E9-4D3E650B70BA}" sibTransId="{59DDF9A5-B967-4D76-91F3-7EBCE85B4514}"/>
    <dgm:cxn modelId="{C8E5A0DF-49FD-4F8B-8EB5-C0BFB33269AB}" type="presOf" srcId="{CB788B2D-209B-4DE9-BD1E-1C8A1B5DFAB2}" destId="{378F4A3B-1BFF-425F-BC56-1804B75004EE}" srcOrd="0" destOrd="0" presId="urn:microsoft.com/office/officeart/2005/8/layout/process5"/>
    <dgm:cxn modelId="{41DBD1EF-8141-443F-80E9-FA98BC4711B0}" srcId="{BB94DC1D-C6D4-48BD-B61C-9ABCF8DC0E4C}" destId="{B9FFB994-C6C3-4D8C-A4AB-1D2B47D232C2}" srcOrd="2" destOrd="0" parTransId="{4F1FACC2-33BE-451D-9614-C18F92269954}" sibTransId="{610BDC3F-2CC3-4072-8410-7D1617E46F89}"/>
    <dgm:cxn modelId="{B87FE2F6-2F96-4228-AAFC-CE3BFC286FAD}" type="presOf" srcId="{287C00CB-94D6-4472-BFA1-8EF893A40670}" destId="{7D2A1408-A34E-4188-9FF6-E09CAC169968}" srcOrd="0" destOrd="0" presId="urn:microsoft.com/office/officeart/2005/8/layout/process5"/>
    <dgm:cxn modelId="{364EEEF6-999E-4999-BAFA-3328C86A6B78}" type="presOf" srcId="{274BFE4A-D6C1-4D8F-86F9-F0C3EB81F128}" destId="{1B73E2C8-70D9-48C7-9408-27F7462F85EA}" srcOrd="0" destOrd="0" presId="urn:microsoft.com/office/officeart/2005/8/layout/process5"/>
    <dgm:cxn modelId="{8B71D1C4-9681-4A4C-8EB3-1AC9C97AD605}" type="presParOf" srcId="{32529144-13CD-402E-992D-03B0075303DB}" destId="{2C28868A-2CCD-4567-B5BF-26FFC3B61CFB}" srcOrd="0" destOrd="0" presId="urn:microsoft.com/office/officeart/2005/8/layout/process5"/>
    <dgm:cxn modelId="{8E1CEA49-486C-4593-8F1C-1B11A13A7920}" type="presParOf" srcId="{32529144-13CD-402E-992D-03B0075303DB}" destId="{1B73E2C8-70D9-48C7-9408-27F7462F85EA}" srcOrd="1" destOrd="0" presId="urn:microsoft.com/office/officeart/2005/8/layout/process5"/>
    <dgm:cxn modelId="{536FD73D-336D-42BB-8A05-F192F177A599}" type="presParOf" srcId="{1B73E2C8-70D9-48C7-9408-27F7462F85EA}" destId="{72D04C0B-C65B-4549-95A6-63774A1B5188}" srcOrd="0" destOrd="0" presId="urn:microsoft.com/office/officeart/2005/8/layout/process5"/>
    <dgm:cxn modelId="{3CFFE86D-B2B8-4ACD-AB36-C91C4A4A1157}" type="presParOf" srcId="{32529144-13CD-402E-992D-03B0075303DB}" destId="{378F4A3B-1BFF-425F-BC56-1804B75004EE}" srcOrd="2" destOrd="0" presId="urn:microsoft.com/office/officeart/2005/8/layout/process5"/>
    <dgm:cxn modelId="{3D90109A-61DA-442D-A399-2BDFCD112048}" type="presParOf" srcId="{32529144-13CD-402E-992D-03B0075303DB}" destId="{7D2A1408-A34E-4188-9FF6-E09CAC169968}" srcOrd="3" destOrd="0" presId="urn:microsoft.com/office/officeart/2005/8/layout/process5"/>
    <dgm:cxn modelId="{2DB5594C-948B-42CB-B088-E687194B2D15}" type="presParOf" srcId="{7D2A1408-A34E-4188-9FF6-E09CAC169968}" destId="{8B270C03-5F77-467A-8844-BF85A60542A5}" srcOrd="0" destOrd="0" presId="urn:microsoft.com/office/officeart/2005/8/layout/process5"/>
    <dgm:cxn modelId="{EE610684-045B-4FBD-827C-9CAB0F1BA334}" type="presParOf" srcId="{32529144-13CD-402E-992D-03B0075303DB}" destId="{BCF4017D-8BA9-4C13-85F4-90522604C824}" srcOrd="4" destOrd="0" presId="urn:microsoft.com/office/officeart/2005/8/layout/process5"/>
    <dgm:cxn modelId="{9FF68130-36C4-4E5A-B4EF-F7FD848B22C8}" type="presParOf" srcId="{32529144-13CD-402E-992D-03B0075303DB}" destId="{5567F208-9BB2-44B4-B9EA-620ABB37C1A7}" srcOrd="5" destOrd="0" presId="urn:microsoft.com/office/officeart/2005/8/layout/process5"/>
    <dgm:cxn modelId="{64272140-96B9-4FDE-9862-50283E425F36}" type="presParOf" srcId="{5567F208-9BB2-44B4-B9EA-620ABB37C1A7}" destId="{6AF98BFF-B6A5-4CDE-8A08-52053C480FD4}" srcOrd="0" destOrd="0" presId="urn:microsoft.com/office/officeart/2005/8/layout/process5"/>
    <dgm:cxn modelId="{15596EC5-C3FE-4F46-83E6-7F748941565F}" type="presParOf" srcId="{32529144-13CD-402E-992D-03B0075303DB}" destId="{BADC2E5C-8074-4895-B150-A4A25C83BC36}" srcOrd="6" destOrd="0" presId="urn:microsoft.com/office/officeart/2005/8/layout/process5"/>
    <dgm:cxn modelId="{EEFF558E-F28E-401A-9DA8-DAF6ADA735AF}" type="presParOf" srcId="{32529144-13CD-402E-992D-03B0075303DB}" destId="{AFEFE459-2919-4F3C-8FAC-009087F8A3A6}" srcOrd="7" destOrd="0" presId="urn:microsoft.com/office/officeart/2005/8/layout/process5"/>
    <dgm:cxn modelId="{CB1A2261-A5A6-4869-831C-8376B8EE23CA}" type="presParOf" srcId="{AFEFE459-2919-4F3C-8FAC-009087F8A3A6}" destId="{80923289-84A3-4B26-A8F2-0540B4171DD8}" srcOrd="0" destOrd="0" presId="urn:microsoft.com/office/officeart/2005/8/layout/process5"/>
    <dgm:cxn modelId="{6206FEDB-E6A4-403F-BDD3-C9242B46A6C2}" type="presParOf" srcId="{32529144-13CD-402E-992D-03B0075303DB}" destId="{A20C46BD-0758-4577-B059-1F3C94DC127E}" srcOrd="8" destOrd="0" presId="urn:microsoft.com/office/officeart/2005/8/layout/process5"/>
    <dgm:cxn modelId="{BFE802E2-E783-49D6-BD5F-C003D8768689}" type="presParOf" srcId="{32529144-13CD-402E-992D-03B0075303DB}" destId="{7D82E964-6882-4A59-B6D0-F38F971CBD47}" srcOrd="9" destOrd="0" presId="urn:microsoft.com/office/officeart/2005/8/layout/process5"/>
    <dgm:cxn modelId="{71D9C7C8-D48D-4B36-A87C-A028A3882BED}" type="presParOf" srcId="{7D82E964-6882-4A59-B6D0-F38F971CBD47}" destId="{CB280D56-2497-46AC-8E32-6242F7E6A949}" srcOrd="0" destOrd="0" presId="urn:microsoft.com/office/officeart/2005/8/layout/process5"/>
    <dgm:cxn modelId="{F6EAC314-1BDF-45C3-8D42-CAB67FA9667B}" type="presParOf" srcId="{32529144-13CD-402E-992D-03B0075303DB}" destId="{5E1000A9-A3D0-42A8-AD55-1EB93A8DF92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D5F49-F842-4904-BA4D-D2F97FE4FCF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7153CC49-5077-4C5E-AA79-AB81760CCE4D}">
      <dgm:prSet phldrT="[Text]" custT="1"/>
      <dgm:spPr/>
      <dgm:t>
        <a:bodyPr/>
        <a:lstStyle/>
        <a:p>
          <a:r>
            <a:rPr lang="en-IN" sz="1400" b="1" dirty="0"/>
            <a:t>Adolescence </a:t>
          </a:r>
        </a:p>
      </dgm:t>
    </dgm:pt>
    <dgm:pt modelId="{EA0F9891-30F9-4EA2-B856-55FF0C3174D1}" type="parTrans" cxnId="{63AAABB6-1298-4C39-BB51-FB21A5AE8D8F}">
      <dgm:prSet/>
      <dgm:spPr/>
      <dgm:t>
        <a:bodyPr/>
        <a:lstStyle/>
        <a:p>
          <a:endParaRPr lang="en-IN"/>
        </a:p>
      </dgm:t>
    </dgm:pt>
    <dgm:pt modelId="{4EB6D78F-644F-4D34-B4ED-22DB0102336C}" type="sibTrans" cxnId="{63AAABB6-1298-4C39-BB51-FB21A5AE8D8F}">
      <dgm:prSet/>
      <dgm:spPr/>
      <dgm:t>
        <a:bodyPr/>
        <a:lstStyle/>
        <a:p>
          <a:endParaRPr lang="en-IN"/>
        </a:p>
      </dgm:t>
    </dgm:pt>
    <dgm:pt modelId="{437189C8-7E0C-4F98-9E64-F6E66D7B0113}">
      <dgm:prSet phldrT="[Text]" custT="1"/>
      <dgm:spPr/>
      <dgm:t>
        <a:bodyPr/>
        <a:lstStyle/>
        <a:p>
          <a:r>
            <a:rPr lang="en-IN" sz="2000" b="1" dirty="0"/>
            <a:t>Early (10-13yr</a:t>
          </a:r>
        </a:p>
      </dgm:t>
    </dgm:pt>
    <dgm:pt modelId="{42E455C3-2478-43EE-B1CB-AB14F1D87671}" type="parTrans" cxnId="{6675BE96-FDCC-48AA-8EF9-C993659EAD7C}">
      <dgm:prSet/>
      <dgm:spPr/>
      <dgm:t>
        <a:bodyPr/>
        <a:lstStyle/>
        <a:p>
          <a:endParaRPr lang="en-IN"/>
        </a:p>
      </dgm:t>
    </dgm:pt>
    <dgm:pt modelId="{D3ED0932-A5B0-49C0-82F7-98CF3A2AD90B}" type="sibTrans" cxnId="{6675BE96-FDCC-48AA-8EF9-C993659EAD7C}">
      <dgm:prSet/>
      <dgm:spPr/>
      <dgm:t>
        <a:bodyPr/>
        <a:lstStyle/>
        <a:p>
          <a:endParaRPr lang="en-IN"/>
        </a:p>
      </dgm:t>
    </dgm:pt>
    <dgm:pt modelId="{4E60521D-3760-41CE-86CF-37DD0FADE9BF}">
      <dgm:prSet phldrT="[Text]" custT="1"/>
      <dgm:spPr/>
      <dgm:t>
        <a:bodyPr/>
        <a:lstStyle/>
        <a:p>
          <a:r>
            <a:rPr lang="en-IN" sz="2000" b="1" dirty="0"/>
            <a:t>Middle(14-16yr) </a:t>
          </a:r>
        </a:p>
      </dgm:t>
    </dgm:pt>
    <dgm:pt modelId="{0B686ED6-E8C0-42F3-A7CD-CB41BBA77E62}" type="parTrans" cxnId="{47619663-7C7E-4547-A46C-5F34F2443633}">
      <dgm:prSet/>
      <dgm:spPr/>
      <dgm:t>
        <a:bodyPr/>
        <a:lstStyle/>
        <a:p>
          <a:endParaRPr lang="en-IN"/>
        </a:p>
      </dgm:t>
    </dgm:pt>
    <dgm:pt modelId="{7AD35A10-C1B2-4990-8044-DED525D041CE}" type="sibTrans" cxnId="{47619663-7C7E-4547-A46C-5F34F2443633}">
      <dgm:prSet/>
      <dgm:spPr/>
      <dgm:t>
        <a:bodyPr/>
        <a:lstStyle/>
        <a:p>
          <a:endParaRPr lang="en-IN"/>
        </a:p>
      </dgm:t>
    </dgm:pt>
    <dgm:pt modelId="{44BF1308-A876-489F-843F-3F0594A91932}">
      <dgm:prSet phldrT="[Text]" custT="1"/>
      <dgm:spPr/>
      <dgm:t>
        <a:bodyPr/>
        <a:lstStyle/>
        <a:p>
          <a:r>
            <a:rPr lang="en-IN" sz="2000" b="1" dirty="0"/>
            <a:t>Late  (17-19yr )</a:t>
          </a:r>
        </a:p>
      </dgm:t>
    </dgm:pt>
    <dgm:pt modelId="{8854057C-4AA4-4073-8337-DEF7D60B075A}" type="parTrans" cxnId="{F3E3A59A-49C0-439E-BD64-8BF003FF914F}">
      <dgm:prSet/>
      <dgm:spPr/>
      <dgm:t>
        <a:bodyPr/>
        <a:lstStyle/>
        <a:p>
          <a:endParaRPr lang="en-IN"/>
        </a:p>
      </dgm:t>
    </dgm:pt>
    <dgm:pt modelId="{548EEF8F-60E3-4AC5-8F3C-B678E1B7366E}" type="sibTrans" cxnId="{F3E3A59A-49C0-439E-BD64-8BF003FF914F}">
      <dgm:prSet/>
      <dgm:spPr/>
      <dgm:t>
        <a:bodyPr/>
        <a:lstStyle/>
        <a:p>
          <a:endParaRPr lang="en-IN"/>
        </a:p>
      </dgm:t>
    </dgm:pt>
    <dgm:pt modelId="{A8F39FAE-D054-4ADA-B1F9-55D7F82ABF86}" type="pres">
      <dgm:prSet presAssocID="{0C7D5F49-F842-4904-BA4D-D2F97FE4FC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FF2E26-F884-4682-B6EA-CD192CC86625}" type="pres">
      <dgm:prSet presAssocID="{7153CC49-5077-4C5E-AA79-AB81760CCE4D}" presName="centerShape" presStyleLbl="node0" presStyleIdx="0" presStyleCnt="1" custScaleX="121453" custScaleY="111602"/>
      <dgm:spPr/>
    </dgm:pt>
    <dgm:pt modelId="{A6403D2C-8BFD-434B-8FC3-A0798D215C14}" type="pres">
      <dgm:prSet presAssocID="{42E455C3-2478-43EE-B1CB-AB14F1D87671}" presName="parTrans" presStyleLbl="sibTrans2D1" presStyleIdx="0" presStyleCnt="3"/>
      <dgm:spPr/>
    </dgm:pt>
    <dgm:pt modelId="{AB0E290F-FC7F-49A9-802E-607E2325C460}" type="pres">
      <dgm:prSet presAssocID="{42E455C3-2478-43EE-B1CB-AB14F1D87671}" presName="connectorText" presStyleLbl="sibTrans2D1" presStyleIdx="0" presStyleCnt="3"/>
      <dgm:spPr/>
    </dgm:pt>
    <dgm:pt modelId="{DE7153F1-17AD-4F68-88A9-75CD52CD9E98}" type="pres">
      <dgm:prSet presAssocID="{437189C8-7E0C-4F98-9E64-F6E66D7B0113}" presName="node" presStyleLbl="node1" presStyleIdx="0" presStyleCnt="3">
        <dgm:presLayoutVars>
          <dgm:bulletEnabled val="1"/>
        </dgm:presLayoutVars>
      </dgm:prSet>
      <dgm:spPr/>
    </dgm:pt>
    <dgm:pt modelId="{B52F66E5-CB0B-458F-96DC-F07F0B5AAC6B}" type="pres">
      <dgm:prSet presAssocID="{0B686ED6-E8C0-42F3-A7CD-CB41BBA77E62}" presName="parTrans" presStyleLbl="sibTrans2D1" presStyleIdx="1" presStyleCnt="3"/>
      <dgm:spPr/>
    </dgm:pt>
    <dgm:pt modelId="{9F060837-6854-44FA-819F-2463BD314507}" type="pres">
      <dgm:prSet presAssocID="{0B686ED6-E8C0-42F3-A7CD-CB41BBA77E62}" presName="connectorText" presStyleLbl="sibTrans2D1" presStyleIdx="1" presStyleCnt="3"/>
      <dgm:spPr/>
    </dgm:pt>
    <dgm:pt modelId="{C5386FD2-3493-4A31-909C-E1F4487D3D74}" type="pres">
      <dgm:prSet presAssocID="{4E60521D-3760-41CE-86CF-37DD0FADE9BF}" presName="node" presStyleLbl="node1" presStyleIdx="1" presStyleCnt="3">
        <dgm:presLayoutVars>
          <dgm:bulletEnabled val="1"/>
        </dgm:presLayoutVars>
      </dgm:prSet>
      <dgm:spPr/>
    </dgm:pt>
    <dgm:pt modelId="{36338797-3ED9-46BC-88C6-D67D2495BC6B}" type="pres">
      <dgm:prSet presAssocID="{8854057C-4AA4-4073-8337-DEF7D60B075A}" presName="parTrans" presStyleLbl="sibTrans2D1" presStyleIdx="2" presStyleCnt="3"/>
      <dgm:spPr/>
    </dgm:pt>
    <dgm:pt modelId="{C9344BD3-6E8B-4EFE-8A77-CB160252DE94}" type="pres">
      <dgm:prSet presAssocID="{8854057C-4AA4-4073-8337-DEF7D60B075A}" presName="connectorText" presStyleLbl="sibTrans2D1" presStyleIdx="2" presStyleCnt="3"/>
      <dgm:spPr/>
    </dgm:pt>
    <dgm:pt modelId="{7D00697C-DB6F-45C4-9E11-7558E250E616}" type="pres">
      <dgm:prSet presAssocID="{44BF1308-A876-489F-843F-3F0594A91932}" presName="node" presStyleLbl="node1" presStyleIdx="2" presStyleCnt="3">
        <dgm:presLayoutVars>
          <dgm:bulletEnabled val="1"/>
        </dgm:presLayoutVars>
      </dgm:prSet>
      <dgm:spPr/>
    </dgm:pt>
  </dgm:ptLst>
  <dgm:cxnLst>
    <dgm:cxn modelId="{A1492D02-8CEA-4170-869F-D44CD7C7E16A}" type="presOf" srcId="{437189C8-7E0C-4F98-9E64-F6E66D7B0113}" destId="{DE7153F1-17AD-4F68-88A9-75CD52CD9E98}" srcOrd="0" destOrd="0" presId="urn:microsoft.com/office/officeart/2005/8/layout/radial5"/>
    <dgm:cxn modelId="{118CA50D-4234-47C9-B83C-B9EC6A3E1E4A}" type="presOf" srcId="{0B686ED6-E8C0-42F3-A7CD-CB41BBA77E62}" destId="{9F060837-6854-44FA-819F-2463BD314507}" srcOrd="1" destOrd="0" presId="urn:microsoft.com/office/officeart/2005/8/layout/radial5"/>
    <dgm:cxn modelId="{6ED10D1E-6B7C-49FC-AFD6-E8AA2FCD284E}" type="presOf" srcId="{44BF1308-A876-489F-843F-3F0594A91932}" destId="{7D00697C-DB6F-45C4-9E11-7558E250E616}" srcOrd="0" destOrd="0" presId="urn:microsoft.com/office/officeart/2005/8/layout/radial5"/>
    <dgm:cxn modelId="{47619663-7C7E-4547-A46C-5F34F2443633}" srcId="{7153CC49-5077-4C5E-AA79-AB81760CCE4D}" destId="{4E60521D-3760-41CE-86CF-37DD0FADE9BF}" srcOrd="1" destOrd="0" parTransId="{0B686ED6-E8C0-42F3-A7CD-CB41BBA77E62}" sibTransId="{7AD35A10-C1B2-4990-8044-DED525D041CE}"/>
    <dgm:cxn modelId="{80B8364B-5ED7-4238-9CE5-97845E03F27D}" type="presOf" srcId="{0B686ED6-E8C0-42F3-A7CD-CB41BBA77E62}" destId="{B52F66E5-CB0B-458F-96DC-F07F0B5AAC6B}" srcOrd="0" destOrd="0" presId="urn:microsoft.com/office/officeart/2005/8/layout/radial5"/>
    <dgm:cxn modelId="{257EFD81-0BAC-4CF1-B96A-36D5C31D8B42}" type="presOf" srcId="{42E455C3-2478-43EE-B1CB-AB14F1D87671}" destId="{AB0E290F-FC7F-49A9-802E-607E2325C460}" srcOrd="1" destOrd="0" presId="urn:microsoft.com/office/officeart/2005/8/layout/radial5"/>
    <dgm:cxn modelId="{AA6CEA8B-37E7-43B6-97A8-EAC4EF45FFBF}" type="presOf" srcId="{0C7D5F49-F842-4904-BA4D-D2F97FE4FCF4}" destId="{A8F39FAE-D054-4ADA-B1F9-55D7F82ABF86}" srcOrd="0" destOrd="0" presId="urn:microsoft.com/office/officeart/2005/8/layout/radial5"/>
    <dgm:cxn modelId="{6675BE96-FDCC-48AA-8EF9-C993659EAD7C}" srcId="{7153CC49-5077-4C5E-AA79-AB81760CCE4D}" destId="{437189C8-7E0C-4F98-9E64-F6E66D7B0113}" srcOrd="0" destOrd="0" parTransId="{42E455C3-2478-43EE-B1CB-AB14F1D87671}" sibTransId="{D3ED0932-A5B0-49C0-82F7-98CF3A2AD90B}"/>
    <dgm:cxn modelId="{F3E3A59A-49C0-439E-BD64-8BF003FF914F}" srcId="{7153CC49-5077-4C5E-AA79-AB81760CCE4D}" destId="{44BF1308-A876-489F-843F-3F0594A91932}" srcOrd="2" destOrd="0" parTransId="{8854057C-4AA4-4073-8337-DEF7D60B075A}" sibTransId="{548EEF8F-60E3-4AC5-8F3C-B678E1B7366E}"/>
    <dgm:cxn modelId="{A34BB5A3-5A62-4344-93E3-F38D029E1016}" type="presOf" srcId="{7153CC49-5077-4C5E-AA79-AB81760CCE4D}" destId="{7BFF2E26-F884-4682-B6EA-CD192CC86625}" srcOrd="0" destOrd="0" presId="urn:microsoft.com/office/officeart/2005/8/layout/radial5"/>
    <dgm:cxn modelId="{33D36FA5-C782-4555-A012-534D13755333}" type="presOf" srcId="{4E60521D-3760-41CE-86CF-37DD0FADE9BF}" destId="{C5386FD2-3493-4A31-909C-E1F4487D3D74}" srcOrd="0" destOrd="0" presId="urn:microsoft.com/office/officeart/2005/8/layout/radial5"/>
    <dgm:cxn modelId="{63AAABB6-1298-4C39-BB51-FB21A5AE8D8F}" srcId="{0C7D5F49-F842-4904-BA4D-D2F97FE4FCF4}" destId="{7153CC49-5077-4C5E-AA79-AB81760CCE4D}" srcOrd="0" destOrd="0" parTransId="{EA0F9891-30F9-4EA2-B856-55FF0C3174D1}" sibTransId="{4EB6D78F-644F-4D34-B4ED-22DB0102336C}"/>
    <dgm:cxn modelId="{8E4CCBD1-AA45-429D-8E02-F4267B3993B9}" type="presOf" srcId="{42E455C3-2478-43EE-B1CB-AB14F1D87671}" destId="{A6403D2C-8BFD-434B-8FC3-A0798D215C14}" srcOrd="0" destOrd="0" presId="urn:microsoft.com/office/officeart/2005/8/layout/radial5"/>
    <dgm:cxn modelId="{20C59DDD-F9B9-418B-98C8-A9E3006DBAC1}" type="presOf" srcId="{8854057C-4AA4-4073-8337-DEF7D60B075A}" destId="{C9344BD3-6E8B-4EFE-8A77-CB160252DE94}" srcOrd="1" destOrd="0" presId="urn:microsoft.com/office/officeart/2005/8/layout/radial5"/>
    <dgm:cxn modelId="{A48F0FE0-9E7A-497A-A35F-D3D9B5A87234}" type="presOf" srcId="{8854057C-4AA4-4073-8337-DEF7D60B075A}" destId="{36338797-3ED9-46BC-88C6-D67D2495BC6B}" srcOrd="0" destOrd="0" presId="urn:microsoft.com/office/officeart/2005/8/layout/radial5"/>
    <dgm:cxn modelId="{6A56B94E-F5BC-4EA9-913B-A4D0CC0084DE}" type="presParOf" srcId="{A8F39FAE-D054-4ADA-B1F9-55D7F82ABF86}" destId="{7BFF2E26-F884-4682-B6EA-CD192CC86625}" srcOrd="0" destOrd="0" presId="urn:microsoft.com/office/officeart/2005/8/layout/radial5"/>
    <dgm:cxn modelId="{44D17718-3ACF-4918-B02D-DC29C20B0090}" type="presParOf" srcId="{A8F39FAE-D054-4ADA-B1F9-55D7F82ABF86}" destId="{A6403D2C-8BFD-434B-8FC3-A0798D215C14}" srcOrd="1" destOrd="0" presId="urn:microsoft.com/office/officeart/2005/8/layout/radial5"/>
    <dgm:cxn modelId="{90F80B10-0F20-41ED-A235-FB7868BC8E75}" type="presParOf" srcId="{A6403D2C-8BFD-434B-8FC3-A0798D215C14}" destId="{AB0E290F-FC7F-49A9-802E-607E2325C460}" srcOrd="0" destOrd="0" presId="urn:microsoft.com/office/officeart/2005/8/layout/radial5"/>
    <dgm:cxn modelId="{9D43DE4C-49D8-482D-A0E3-9267094E6922}" type="presParOf" srcId="{A8F39FAE-D054-4ADA-B1F9-55D7F82ABF86}" destId="{DE7153F1-17AD-4F68-88A9-75CD52CD9E98}" srcOrd="2" destOrd="0" presId="urn:microsoft.com/office/officeart/2005/8/layout/radial5"/>
    <dgm:cxn modelId="{2B7A2CAF-E0FC-4BBF-8284-4D639B84FA09}" type="presParOf" srcId="{A8F39FAE-D054-4ADA-B1F9-55D7F82ABF86}" destId="{B52F66E5-CB0B-458F-96DC-F07F0B5AAC6B}" srcOrd="3" destOrd="0" presId="urn:microsoft.com/office/officeart/2005/8/layout/radial5"/>
    <dgm:cxn modelId="{7091BBC6-7719-420A-89F5-A74BC58C9C57}" type="presParOf" srcId="{B52F66E5-CB0B-458F-96DC-F07F0B5AAC6B}" destId="{9F060837-6854-44FA-819F-2463BD314507}" srcOrd="0" destOrd="0" presId="urn:microsoft.com/office/officeart/2005/8/layout/radial5"/>
    <dgm:cxn modelId="{0C0B57C7-8A78-4180-AD08-0604298C1BE6}" type="presParOf" srcId="{A8F39FAE-D054-4ADA-B1F9-55D7F82ABF86}" destId="{C5386FD2-3493-4A31-909C-E1F4487D3D74}" srcOrd="4" destOrd="0" presId="urn:microsoft.com/office/officeart/2005/8/layout/radial5"/>
    <dgm:cxn modelId="{6603BEF4-D102-4B11-8958-851EA786310A}" type="presParOf" srcId="{A8F39FAE-D054-4ADA-B1F9-55D7F82ABF86}" destId="{36338797-3ED9-46BC-88C6-D67D2495BC6B}" srcOrd="5" destOrd="0" presId="urn:microsoft.com/office/officeart/2005/8/layout/radial5"/>
    <dgm:cxn modelId="{969648CE-EC8A-4394-A2EA-B6D37AC4A600}" type="presParOf" srcId="{36338797-3ED9-46BC-88C6-D67D2495BC6B}" destId="{C9344BD3-6E8B-4EFE-8A77-CB160252DE94}" srcOrd="0" destOrd="0" presId="urn:microsoft.com/office/officeart/2005/8/layout/radial5"/>
    <dgm:cxn modelId="{B6C5D0ED-CEE5-4DA3-ACA3-2C004C67FE9C}" type="presParOf" srcId="{A8F39FAE-D054-4ADA-B1F9-55D7F82ABF86}" destId="{7D00697C-DB6F-45C4-9E11-7558E250E61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D3916-996D-4A4F-8A0F-8D3885F2B13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5D58CC4-0BCC-4E72-8C8D-99C78B753D07}">
      <dgm:prSet phldrT="[Text]"/>
      <dgm:spPr/>
      <dgm:t>
        <a:bodyPr/>
        <a:lstStyle/>
        <a:p>
          <a:r>
            <a:rPr lang="en-IN" dirty="0"/>
            <a:t>Lack of sex education</a:t>
          </a:r>
        </a:p>
      </dgm:t>
    </dgm:pt>
    <dgm:pt modelId="{DB000CE0-E559-46AB-A902-01CA97623C5E}" type="parTrans" cxnId="{F2D5D697-1ECD-4A93-A842-71AA37896F85}">
      <dgm:prSet/>
      <dgm:spPr/>
      <dgm:t>
        <a:bodyPr/>
        <a:lstStyle/>
        <a:p>
          <a:endParaRPr lang="en-IN"/>
        </a:p>
      </dgm:t>
    </dgm:pt>
    <dgm:pt modelId="{EAF06F55-9CE9-4DF3-A047-F7131A830D24}" type="sibTrans" cxnId="{F2D5D697-1ECD-4A93-A842-71AA37896F85}">
      <dgm:prSet/>
      <dgm:spPr/>
      <dgm:t>
        <a:bodyPr/>
        <a:lstStyle/>
        <a:p>
          <a:endParaRPr lang="en-IN"/>
        </a:p>
      </dgm:t>
    </dgm:pt>
    <dgm:pt modelId="{94B5631E-5463-48C9-8C4A-9741E623C766}">
      <dgm:prSet phldrT="[Text]"/>
      <dgm:spPr/>
      <dgm:t>
        <a:bodyPr/>
        <a:lstStyle/>
        <a:p>
          <a:r>
            <a:rPr lang="en-IN" dirty="0"/>
            <a:t>Peer information and misinformation </a:t>
          </a:r>
        </a:p>
      </dgm:t>
    </dgm:pt>
    <dgm:pt modelId="{780BEF34-48A1-4099-ACBD-F3C33DCEE0D5}" type="parTrans" cxnId="{255F63F4-8C5E-4431-98CD-E19300752E18}">
      <dgm:prSet/>
      <dgm:spPr/>
      <dgm:t>
        <a:bodyPr/>
        <a:lstStyle/>
        <a:p>
          <a:endParaRPr lang="en-IN"/>
        </a:p>
      </dgm:t>
    </dgm:pt>
    <dgm:pt modelId="{E8F5C4A9-D8B3-415F-9A06-F00B0398A5E2}" type="sibTrans" cxnId="{255F63F4-8C5E-4431-98CD-E19300752E18}">
      <dgm:prSet/>
      <dgm:spPr/>
      <dgm:t>
        <a:bodyPr/>
        <a:lstStyle/>
        <a:p>
          <a:endParaRPr lang="en-IN"/>
        </a:p>
      </dgm:t>
    </dgm:pt>
    <dgm:pt modelId="{61BB515C-AC93-4610-84EE-33CB112794A3}">
      <dgm:prSet phldrT="[Text]"/>
      <dgm:spPr/>
      <dgm:t>
        <a:bodyPr/>
        <a:lstStyle/>
        <a:p>
          <a:r>
            <a:rPr lang="en-IN" dirty="0" err="1"/>
            <a:t>Dhat</a:t>
          </a:r>
          <a:r>
            <a:rPr lang="en-IN" dirty="0"/>
            <a:t> Syndrome </a:t>
          </a:r>
        </a:p>
      </dgm:t>
    </dgm:pt>
    <dgm:pt modelId="{18B9A15C-699A-4AD7-8D41-AA0A25FCAADF}" type="parTrans" cxnId="{7C208B81-8537-491B-98EA-471D3FEF93E9}">
      <dgm:prSet/>
      <dgm:spPr/>
      <dgm:t>
        <a:bodyPr/>
        <a:lstStyle/>
        <a:p>
          <a:endParaRPr lang="en-IN"/>
        </a:p>
      </dgm:t>
    </dgm:pt>
    <dgm:pt modelId="{09D510E4-9124-4B9A-B2BA-339A8451CA35}" type="sibTrans" cxnId="{7C208B81-8537-491B-98EA-471D3FEF93E9}">
      <dgm:prSet/>
      <dgm:spPr/>
      <dgm:t>
        <a:bodyPr/>
        <a:lstStyle/>
        <a:p>
          <a:endParaRPr lang="en-IN"/>
        </a:p>
      </dgm:t>
    </dgm:pt>
    <dgm:pt modelId="{7EE1CAEA-184E-4AFF-94CF-D1BBA2E74CF3}">
      <dgm:prSet phldrT="[Text]"/>
      <dgm:spPr/>
      <dgm:t>
        <a:bodyPr/>
        <a:lstStyle/>
        <a:p>
          <a:r>
            <a:rPr lang="en-IN" dirty="0"/>
            <a:t>Leucorrhoea</a:t>
          </a:r>
        </a:p>
      </dgm:t>
    </dgm:pt>
    <dgm:pt modelId="{7A11DD7D-580B-45E8-B197-18A94C520BC4}" type="parTrans" cxnId="{43B3057B-F653-4A3F-A239-3D42F6E0BC09}">
      <dgm:prSet/>
      <dgm:spPr/>
      <dgm:t>
        <a:bodyPr/>
        <a:lstStyle/>
        <a:p>
          <a:endParaRPr lang="en-IN"/>
        </a:p>
      </dgm:t>
    </dgm:pt>
    <dgm:pt modelId="{C458A7B8-D30B-474B-8824-B23DE4607F90}" type="sibTrans" cxnId="{43B3057B-F653-4A3F-A239-3D42F6E0BC09}">
      <dgm:prSet/>
      <dgm:spPr/>
      <dgm:t>
        <a:bodyPr/>
        <a:lstStyle/>
        <a:p>
          <a:endParaRPr lang="en-IN"/>
        </a:p>
      </dgm:t>
    </dgm:pt>
    <dgm:pt modelId="{CCF9922C-6CD8-4429-BC40-B84839BB609B}">
      <dgm:prSet phldrT="[Text]"/>
      <dgm:spPr/>
      <dgm:t>
        <a:bodyPr/>
        <a:lstStyle/>
        <a:p>
          <a:r>
            <a:rPr lang="en-IN" dirty="0"/>
            <a:t>Pornography and internet addiction</a:t>
          </a:r>
        </a:p>
      </dgm:t>
    </dgm:pt>
    <dgm:pt modelId="{A2638DB1-06E7-455C-A083-17A4895C5C88}" type="parTrans" cxnId="{B314C194-27F0-4532-B8A1-153466859AA8}">
      <dgm:prSet/>
      <dgm:spPr/>
      <dgm:t>
        <a:bodyPr/>
        <a:lstStyle/>
        <a:p>
          <a:endParaRPr lang="en-IN"/>
        </a:p>
      </dgm:t>
    </dgm:pt>
    <dgm:pt modelId="{25B702AA-1137-423C-A4F0-7F4FE4135F68}" type="sibTrans" cxnId="{B314C194-27F0-4532-B8A1-153466859AA8}">
      <dgm:prSet/>
      <dgm:spPr/>
      <dgm:t>
        <a:bodyPr/>
        <a:lstStyle/>
        <a:p>
          <a:endParaRPr lang="en-IN"/>
        </a:p>
      </dgm:t>
    </dgm:pt>
    <dgm:pt modelId="{D4284E1A-F0DB-416F-86F4-B2A2C8DE5910}">
      <dgm:prSet phldrT="[Text]"/>
      <dgm:spPr/>
      <dgm:t>
        <a:bodyPr/>
        <a:lstStyle/>
        <a:p>
          <a:r>
            <a:rPr lang="en-IN" dirty="0"/>
            <a:t>Pre menstrual syndrome</a:t>
          </a:r>
        </a:p>
      </dgm:t>
    </dgm:pt>
    <dgm:pt modelId="{DA084A2F-F89E-411D-BAE3-8E1DC1070FCF}" type="parTrans" cxnId="{DD268131-32D8-4D63-96EF-96D91639F91A}">
      <dgm:prSet/>
      <dgm:spPr/>
      <dgm:t>
        <a:bodyPr/>
        <a:lstStyle/>
        <a:p>
          <a:endParaRPr lang="en-IN"/>
        </a:p>
      </dgm:t>
    </dgm:pt>
    <dgm:pt modelId="{1AA2F3F6-AD0E-4D42-931A-A676A596BCA0}" type="sibTrans" cxnId="{DD268131-32D8-4D63-96EF-96D91639F91A}">
      <dgm:prSet/>
      <dgm:spPr/>
      <dgm:t>
        <a:bodyPr/>
        <a:lstStyle/>
        <a:p>
          <a:endParaRPr lang="en-IN"/>
        </a:p>
      </dgm:t>
    </dgm:pt>
    <dgm:pt modelId="{9401C136-2352-446A-B9CE-56B96C5AED06}">
      <dgm:prSet phldrT="[Text]"/>
      <dgm:spPr/>
      <dgm:t>
        <a:bodyPr/>
        <a:lstStyle/>
        <a:p>
          <a:r>
            <a:rPr lang="en-IN" dirty="0"/>
            <a:t>Impulsivity and high risk behaviour</a:t>
          </a:r>
        </a:p>
      </dgm:t>
    </dgm:pt>
    <dgm:pt modelId="{A2CBCF3F-024E-4CF0-BE02-FC349B59392F}" type="parTrans" cxnId="{95E9E923-C667-4667-ADD9-17F91AF5B7D8}">
      <dgm:prSet/>
      <dgm:spPr/>
      <dgm:t>
        <a:bodyPr/>
        <a:lstStyle/>
        <a:p>
          <a:endParaRPr lang="en-IN"/>
        </a:p>
      </dgm:t>
    </dgm:pt>
    <dgm:pt modelId="{5F9219E2-C4A5-4619-ACFE-823DB9254205}" type="sibTrans" cxnId="{95E9E923-C667-4667-ADD9-17F91AF5B7D8}">
      <dgm:prSet/>
      <dgm:spPr/>
      <dgm:t>
        <a:bodyPr/>
        <a:lstStyle/>
        <a:p>
          <a:endParaRPr lang="en-IN"/>
        </a:p>
      </dgm:t>
    </dgm:pt>
    <dgm:pt modelId="{A6CCAB38-24A4-417A-B2E4-DED4EC7FD75F}" type="pres">
      <dgm:prSet presAssocID="{229D3916-996D-4A4F-8A0F-8D3885F2B134}" presName="diagram" presStyleCnt="0">
        <dgm:presLayoutVars>
          <dgm:dir/>
          <dgm:resizeHandles val="exact"/>
        </dgm:presLayoutVars>
      </dgm:prSet>
      <dgm:spPr/>
    </dgm:pt>
    <dgm:pt modelId="{A64B8B75-5DAA-432F-9CB9-A526CDC29FAD}" type="pres">
      <dgm:prSet presAssocID="{E5D58CC4-0BCC-4E72-8C8D-99C78B753D07}" presName="node" presStyleLbl="node1" presStyleIdx="0" presStyleCnt="7">
        <dgm:presLayoutVars>
          <dgm:bulletEnabled val="1"/>
        </dgm:presLayoutVars>
      </dgm:prSet>
      <dgm:spPr/>
    </dgm:pt>
    <dgm:pt modelId="{ACD5209B-4662-441C-89E6-8BA040BC6FB6}" type="pres">
      <dgm:prSet presAssocID="{EAF06F55-9CE9-4DF3-A047-F7131A830D24}" presName="sibTrans" presStyleCnt="0"/>
      <dgm:spPr/>
    </dgm:pt>
    <dgm:pt modelId="{A26E41CE-17F1-4AEE-BDA5-CBCE42582F36}" type="pres">
      <dgm:prSet presAssocID="{94B5631E-5463-48C9-8C4A-9741E623C766}" presName="node" presStyleLbl="node1" presStyleIdx="1" presStyleCnt="7">
        <dgm:presLayoutVars>
          <dgm:bulletEnabled val="1"/>
        </dgm:presLayoutVars>
      </dgm:prSet>
      <dgm:spPr/>
    </dgm:pt>
    <dgm:pt modelId="{71CDEE39-1DD5-4650-B553-86E46B64BE2F}" type="pres">
      <dgm:prSet presAssocID="{E8F5C4A9-D8B3-415F-9A06-F00B0398A5E2}" presName="sibTrans" presStyleCnt="0"/>
      <dgm:spPr/>
    </dgm:pt>
    <dgm:pt modelId="{B745AEA3-E8E4-4AFF-88DA-926104D8FDF7}" type="pres">
      <dgm:prSet presAssocID="{61BB515C-AC93-4610-84EE-33CB112794A3}" presName="node" presStyleLbl="node1" presStyleIdx="2" presStyleCnt="7">
        <dgm:presLayoutVars>
          <dgm:bulletEnabled val="1"/>
        </dgm:presLayoutVars>
      </dgm:prSet>
      <dgm:spPr/>
    </dgm:pt>
    <dgm:pt modelId="{833136F4-3421-461E-A929-106CFDBF42F0}" type="pres">
      <dgm:prSet presAssocID="{09D510E4-9124-4B9A-B2BA-339A8451CA35}" presName="sibTrans" presStyleCnt="0"/>
      <dgm:spPr/>
    </dgm:pt>
    <dgm:pt modelId="{E6DAB952-5FC0-4120-A8FA-917F660FD63C}" type="pres">
      <dgm:prSet presAssocID="{7EE1CAEA-184E-4AFF-94CF-D1BBA2E74CF3}" presName="node" presStyleLbl="node1" presStyleIdx="3" presStyleCnt="7">
        <dgm:presLayoutVars>
          <dgm:bulletEnabled val="1"/>
        </dgm:presLayoutVars>
      </dgm:prSet>
      <dgm:spPr/>
    </dgm:pt>
    <dgm:pt modelId="{D4AB757B-B842-4033-8EB2-4AFE2DE4D20A}" type="pres">
      <dgm:prSet presAssocID="{C458A7B8-D30B-474B-8824-B23DE4607F90}" presName="sibTrans" presStyleCnt="0"/>
      <dgm:spPr/>
    </dgm:pt>
    <dgm:pt modelId="{00E4646A-D657-4837-B871-8B96A806BC64}" type="pres">
      <dgm:prSet presAssocID="{CCF9922C-6CD8-4429-BC40-B84839BB609B}" presName="node" presStyleLbl="node1" presStyleIdx="4" presStyleCnt="7">
        <dgm:presLayoutVars>
          <dgm:bulletEnabled val="1"/>
        </dgm:presLayoutVars>
      </dgm:prSet>
      <dgm:spPr/>
    </dgm:pt>
    <dgm:pt modelId="{B14D6A61-749D-4A60-9B24-70C02DA0866F}" type="pres">
      <dgm:prSet presAssocID="{25B702AA-1137-423C-A4F0-7F4FE4135F68}" presName="sibTrans" presStyleCnt="0"/>
      <dgm:spPr/>
    </dgm:pt>
    <dgm:pt modelId="{6F925E6E-7629-45B0-8780-BA4F8AA7A2DB}" type="pres">
      <dgm:prSet presAssocID="{D4284E1A-F0DB-416F-86F4-B2A2C8DE5910}" presName="node" presStyleLbl="node1" presStyleIdx="5" presStyleCnt="7">
        <dgm:presLayoutVars>
          <dgm:bulletEnabled val="1"/>
        </dgm:presLayoutVars>
      </dgm:prSet>
      <dgm:spPr/>
    </dgm:pt>
    <dgm:pt modelId="{0E8FC7AA-BC6D-4C9B-BE9B-FDE1C097CAEF}" type="pres">
      <dgm:prSet presAssocID="{1AA2F3F6-AD0E-4D42-931A-A676A596BCA0}" presName="sibTrans" presStyleCnt="0"/>
      <dgm:spPr/>
    </dgm:pt>
    <dgm:pt modelId="{697308CA-4AC6-4224-BBC7-3987475F1A15}" type="pres">
      <dgm:prSet presAssocID="{9401C136-2352-446A-B9CE-56B96C5AED06}" presName="node" presStyleLbl="node1" presStyleIdx="6" presStyleCnt="7">
        <dgm:presLayoutVars>
          <dgm:bulletEnabled val="1"/>
        </dgm:presLayoutVars>
      </dgm:prSet>
      <dgm:spPr/>
    </dgm:pt>
  </dgm:ptLst>
  <dgm:cxnLst>
    <dgm:cxn modelId="{70C7761C-8DB1-4D05-A0D8-10F5396DB397}" type="presOf" srcId="{9401C136-2352-446A-B9CE-56B96C5AED06}" destId="{697308CA-4AC6-4224-BBC7-3987475F1A15}" srcOrd="0" destOrd="0" presId="urn:microsoft.com/office/officeart/2005/8/layout/default"/>
    <dgm:cxn modelId="{534D5923-4BDB-4E15-A537-FD9D35B1087B}" type="presOf" srcId="{CCF9922C-6CD8-4429-BC40-B84839BB609B}" destId="{00E4646A-D657-4837-B871-8B96A806BC64}" srcOrd="0" destOrd="0" presId="urn:microsoft.com/office/officeart/2005/8/layout/default"/>
    <dgm:cxn modelId="{95E9E923-C667-4667-ADD9-17F91AF5B7D8}" srcId="{229D3916-996D-4A4F-8A0F-8D3885F2B134}" destId="{9401C136-2352-446A-B9CE-56B96C5AED06}" srcOrd="6" destOrd="0" parTransId="{A2CBCF3F-024E-4CF0-BE02-FC349B59392F}" sibTransId="{5F9219E2-C4A5-4619-ACFE-823DB9254205}"/>
    <dgm:cxn modelId="{DD268131-32D8-4D63-96EF-96D91639F91A}" srcId="{229D3916-996D-4A4F-8A0F-8D3885F2B134}" destId="{D4284E1A-F0DB-416F-86F4-B2A2C8DE5910}" srcOrd="5" destOrd="0" parTransId="{DA084A2F-F89E-411D-BAE3-8E1DC1070FCF}" sibTransId="{1AA2F3F6-AD0E-4D42-931A-A676A596BCA0}"/>
    <dgm:cxn modelId="{A0E9B95E-64CD-4534-B9AD-5B3F669B27B4}" type="presOf" srcId="{229D3916-996D-4A4F-8A0F-8D3885F2B134}" destId="{A6CCAB38-24A4-417A-B2E4-DED4EC7FD75F}" srcOrd="0" destOrd="0" presId="urn:microsoft.com/office/officeart/2005/8/layout/default"/>
    <dgm:cxn modelId="{D016956B-1E68-4DF0-8289-B37BB557F963}" type="presOf" srcId="{94B5631E-5463-48C9-8C4A-9741E623C766}" destId="{A26E41CE-17F1-4AEE-BDA5-CBCE42582F36}" srcOrd="0" destOrd="0" presId="urn:microsoft.com/office/officeart/2005/8/layout/default"/>
    <dgm:cxn modelId="{43B3057B-F653-4A3F-A239-3D42F6E0BC09}" srcId="{229D3916-996D-4A4F-8A0F-8D3885F2B134}" destId="{7EE1CAEA-184E-4AFF-94CF-D1BBA2E74CF3}" srcOrd="3" destOrd="0" parTransId="{7A11DD7D-580B-45E8-B197-18A94C520BC4}" sibTransId="{C458A7B8-D30B-474B-8824-B23DE4607F90}"/>
    <dgm:cxn modelId="{7C208B81-8537-491B-98EA-471D3FEF93E9}" srcId="{229D3916-996D-4A4F-8A0F-8D3885F2B134}" destId="{61BB515C-AC93-4610-84EE-33CB112794A3}" srcOrd="2" destOrd="0" parTransId="{18B9A15C-699A-4AD7-8D41-AA0A25FCAADF}" sibTransId="{09D510E4-9124-4B9A-B2BA-339A8451CA35}"/>
    <dgm:cxn modelId="{B314C194-27F0-4532-B8A1-153466859AA8}" srcId="{229D3916-996D-4A4F-8A0F-8D3885F2B134}" destId="{CCF9922C-6CD8-4429-BC40-B84839BB609B}" srcOrd="4" destOrd="0" parTransId="{A2638DB1-06E7-455C-A083-17A4895C5C88}" sibTransId="{25B702AA-1137-423C-A4F0-7F4FE4135F68}"/>
    <dgm:cxn modelId="{F2D5D697-1ECD-4A93-A842-71AA37896F85}" srcId="{229D3916-996D-4A4F-8A0F-8D3885F2B134}" destId="{E5D58CC4-0BCC-4E72-8C8D-99C78B753D07}" srcOrd="0" destOrd="0" parTransId="{DB000CE0-E559-46AB-A902-01CA97623C5E}" sibTransId="{EAF06F55-9CE9-4DF3-A047-F7131A830D24}"/>
    <dgm:cxn modelId="{479A29A7-18D6-4A25-915B-1F8DB697E65E}" type="presOf" srcId="{D4284E1A-F0DB-416F-86F4-B2A2C8DE5910}" destId="{6F925E6E-7629-45B0-8780-BA4F8AA7A2DB}" srcOrd="0" destOrd="0" presId="urn:microsoft.com/office/officeart/2005/8/layout/default"/>
    <dgm:cxn modelId="{0D6D33BC-71EC-472E-8D1F-194BD350F8DF}" type="presOf" srcId="{61BB515C-AC93-4610-84EE-33CB112794A3}" destId="{B745AEA3-E8E4-4AFF-88DA-926104D8FDF7}" srcOrd="0" destOrd="0" presId="urn:microsoft.com/office/officeart/2005/8/layout/default"/>
    <dgm:cxn modelId="{4B621CC0-6181-4104-9EC7-6037CD0049C1}" type="presOf" srcId="{7EE1CAEA-184E-4AFF-94CF-D1BBA2E74CF3}" destId="{E6DAB952-5FC0-4120-A8FA-917F660FD63C}" srcOrd="0" destOrd="0" presId="urn:microsoft.com/office/officeart/2005/8/layout/default"/>
    <dgm:cxn modelId="{9BCD68CA-A247-4BCB-9071-970DE095EDD4}" type="presOf" srcId="{E5D58CC4-0BCC-4E72-8C8D-99C78B753D07}" destId="{A64B8B75-5DAA-432F-9CB9-A526CDC29FAD}" srcOrd="0" destOrd="0" presId="urn:microsoft.com/office/officeart/2005/8/layout/default"/>
    <dgm:cxn modelId="{255F63F4-8C5E-4431-98CD-E19300752E18}" srcId="{229D3916-996D-4A4F-8A0F-8D3885F2B134}" destId="{94B5631E-5463-48C9-8C4A-9741E623C766}" srcOrd="1" destOrd="0" parTransId="{780BEF34-48A1-4099-ACBD-F3C33DCEE0D5}" sibTransId="{E8F5C4A9-D8B3-415F-9A06-F00B0398A5E2}"/>
    <dgm:cxn modelId="{989D114E-F940-4B42-8B33-1C6EB51D9C11}" type="presParOf" srcId="{A6CCAB38-24A4-417A-B2E4-DED4EC7FD75F}" destId="{A64B8B75-5DAA-432F-9CB9-A526CDC29FAD}" srcOrd="0" destOrd="0" presId="urn:microsoft.com/office/officeart/2005/8/layout/default"/>
    <dgm:cxn modelId="{C790F49B-260E-4450-9F82-F6331699A91A}" type="presParOf" srcId="{A6CCAB38-24A4-417A-B2E4-DED4EC7FD75F}" destId="{ACD5209B-4662-441C-89E6-8BA040BC6FB6}" srcOrd="1" destOrd="0" presId="urn:microsoft.com/office/officeart/2005/8/layout/default"/>
    <dgm:cxn modelId="{AB2C756E-AC57-482E-886C-9B574418256C}" type="presParOf" srcId="{A6CCAB38-24A4-417A-B2E4-DED4EC7FD75F}" destId="{A26E41CE-17F1-4AEE-BDA5-CBCE42582F36}" srcOrd="2" destOrd="0" presId="urn:microsoft.com/office/officeart/2005/8/layout/default"/>
    <dgm:cxn modelId="{89BB5DF0-85E7-4738-931E-348F996F610B}" type="presParOf" srcId="{A6CCAB38-24A4-417A-B2E4-DED4EC7FD75F}" destId="{71CDEE39-1DD5-4650-B553-86E46B64BE2F}" srcOrd="3" destOrd="0" presId="urn:microsoft.com/office/officeart/2005/8/layout/default"/>
    <dgm:cxn modelId="{B203A7D2-29AD-44F2-A302-D81BF3784F60}" type="presParOf" srcId="{A6CCAB38-24A4-417A-B2E4-DED4EC7FD75F}" destId="{B745AEA3-E8E4-4AFF-88DA-926104D8FDF7}" srcOrd="4" destOrd="0" presId="urn:microsoft.com/office/officeart/2005/8/layout/default"/>
    <dgm:cxn modelId="{D7418F20-476A-44B9-906F-16F165112F53}" type="presParOf" srcId="{A6CCAB38-24A4-417A-B2E4-DED4EC7FD75F}" destId="{833136F4-3421-461E-A929-106CFDBF42F0}" srcOrd="5" destOrd="0" presId="urn:microsoft.com/office/officeart/2005/8/layout/default"/>
    <dgm:cxn modelId="{2C0FB1A4-44DC-4999-A6BE-059A819231CF}" type="presParOf" srcId="{A6CCAB38-24A4-417A-B2E4-DED4EC7FD75F}" destId="{E6DAB952-5FC0-4120-A8FA-917F660FD63C}" srcOrd="6" destOrd="0" presId="urn:microsoft.com/office/officeart/2005/8/layout/default"/>
    <dgm:cxn modelId="{EA4EEF6A-4DA1-4638-9747-CA6503018FA8}" type="presParOf" srcId="{A6CCAB38-24A4-417A-B2E4-DED4EC7FD75F}" destId="{D4AB757B-B842-4033-8EB2-4AFE2DE4D20A}" srcOrd="7" destOrd="0" presId="urn:microsoft.com/office/officeart/2005/8/layout/default"/>
    <dgm:cxn modelId="{58AEAF4B-0B38-45B6-B07D-86F1F8827F85}" type="presParOf" srcId="{A6CCAB38-24A4-417A-B2E4-DED4EC7FD75F}" destId="{00E4646A-D657-4837-B871-8B96A806BC64}" srcOrd="8" destOrd="0" presId="urn:microsoft.com/office/officeart/2005/8/layout/default"/>
    <dgm:cxn modelId="{021C7957-D5C0-4872-AA60-A1692FEBC542}" type="presParOf" srcId="{A6CCAB38-24A4-417A-B2E4-DED4EC7FD75F}" destId="{B14D6A61-749D-4A60-9B24-70C02DA0866F}" srcOrd="9" destOrd="0" presId="urn:microsoft.com/office/officeart/2005/8/layout/default"/>
    <dgm:cxn modelId="{2717852A-1F2E-4F32-B7DC-B0D2B964F676}" type="presParOf" srcId="{A6CCAB38-24A4-417A-B2E4-DED4EC7FD75F}" destId="{6F925E6E-7629-45B0-8780-BA4F8AA7A2DB}" srcOrd="10" destOrd="0" presId="urn:microsoft.com/office/officeart/2005/8/layout/default"/>
    <dgm:cxn modelId="{CCD5197F-7507-43B7-A696-68621F48FF56}" type="presParOf" srcId="{A6CCAB38-24A4-417A-B2E4-DED4EC7FD75F}" destId="{0E8FC7AA-BC6D-4C9B-BE9B-FDE1C097CAEF}" srcOrd="11" destOrd="0" presId="urn:microsoft.com/office/officeart/2005/8/layout/default"/>
    <dgm:cxn modelId="{37D1D8A1-07F7-473B-B696-1314BC98079A}" type="presParOf" srcId="{A6CCAB38-24A4-417A-B2E4-DED4EC7FD75F}" destId="{697308CA-4AC6-4224-BBC7-3987475F1A15}" srcOrd="12" destOrd="0" presId="urn:microsoft.com/office/officeart/2005/8/layout/default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DE561-9C19-47D6-841E-A7454A597BCF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31CD651-EEB2-458D-B5AD-8124B101988C}">
      <dgm:prSet phldrT="[Text]"/>
      <dgm:spPr/>
      <dgm:t>
        <a:bodyPr/>
        <a:lstStyle/>
        <a:p>
          <a:r>
            <a:rPr lang="en-IN" dirty="0"/>
            <a:t>Sexual health services for youth</a:t>
          </a:r>
        </a:p>
      </dgm:t>
    </dgm:pt>
    <dgm:pt modelId="{E37C6267-4F26-4551-8835-21C46F516C15}" type="parTrans" cxnId="{690BF603-8DDD-48E2-B10E-5CBC3AD0DA89}">
      <dgm:prSet/>
      <dgm:spPr/>
      <dgm:t>
        <a:bodyPr/>
        <a:lstStyle/>
        <a:p>
          <a:endParaRPr lang="en-IN"/>
        </a:p>
      </dgm:t>
    </dgm:pt>
    <dgm:pt modelId="{FE8949DC-5CB0-4F05-9499-890C8C192E0B}" type="sibTrans" cxnId="{690BF603-8DDD-48E2-B10E-5CBC3AD0DA89}">
      <dgm:prSet/>
      <dgm:spPr/>
      <dgm:t>
        <a:bodyPr/>
        <a:lstStyle/>
        <a:p>
          <a:endParaRPr lang="en-IN"/>
        </a:p>
      </dgm:t>
    </dgm:pt>
    <dgm:pt modelId="{4C38A69B-31B9-46D8-A94F-B47752BCE838}">
      <dgm:prSet phldrT="[Text]" custT="1"/>
      <dgm:spPr/>
      <dgm:t>
        <a:bodyPr/>
        <a:lstStyle/>
        <a:p>
          <a:r>
            <a:rPr lang="en-IN" sz="1400" b="1" dirty="0"/>
            <a:t>Sensitive </a:t>
          </a:r>
        </a:p>
      </dgm:t>
    </dgm:pt>
    <dgm:pt modelId="{288C6373-41FA-4449-A0E9-48623544B0B0}" type="parTrans" cxnId="{0220E352-F5C0-47D7-B101-38D9EB25FB7F}">
      <dgm:prSet/>
      <dgm:spPr/>
      <dgm:t>
        <a:bodyPr/>
        <a:lstStyle/>
        <a:p>
          <a:endParaRPr lang="en-IN"/>
        </a:p>
      </dgm:t>
    </dgm:pt>
    <dgm:pt modelId="{BA95C0AE-806A-45B9-B5B0-6BBD79724B0E}" type="sibTrans" cxnId="{0220E352-F5C0-47D7-B101-38D9EB25FB7F}">
      <dgm:prSet/>
      <dgm:spPr/>
      <dgm:t>
        <a:bodyPr/>
        <a:lstStyle/>
        <a:p>
          <a:endParaRPr lang="en-IN"/>
        </a:p>
      </dgm:t>
    </dgm:pt>
    <dgm:pt modelId="{7BCA7B4B-482E-4F14-B711-A8DFB059A25F}">
      <dgm:prSet phldrT="[Text]" custT="1"/>
      <dgm:spPr/>
      <dgm:t>
        <a:bodyPr/>
        <a:lstStyle/>
        <a:p>
          <a:r>
            <a:rPr lang="en-IN" sz="1400" b="1" dirty="0"/>
            <a:t>Non judgemental</a:t>
          </a:r>
        </a:p>
      </dgm:t>
    </dgm:pt>
    <dgm:pt modelId="{D7C785C3-6993-431C-B3DE-3208C9D8348A}" type="parTrans" cxnId="{D85DE06C-78E5-41DB-AE3D-7169E3267855}">
      <dgm:prSet/>
      <dgm:spPr/>
      <dgm:t>
        <a:bodyPr/>
        <a:lstStyle/>
        <a:p>
          <a:endParaRPr lang="en-IN"/>
        </a:p>
      </dgm:t>
    </dgm:pt>
    <dgm:pt modelId="{BBB09327-76F5-4FF4-A6AB-FF627A18E678}" type="sibTrans" cxnId="{D85DE06C-78E5-41DB-AE3D-7169E3267855}">
      <dgm:prSet/>
      <dgm:spPr/>
      <dgm:t>
        <a:bodyPr/>
        <a:lstStyle/>
        <a:p>
          <a:endParaRPr lang="en-IN"/>
        </a:p>
      </dgm:t>
    </dgm:pt>
    <dgm:pt modelId="{8B728416-EC85-4F86-934F-A61D3B0CA916}">
      <dgm:prSet phldrT="[Text]" custT="1"/>
      <dgm:spPr/>
      <dgm:t>
        <a:bodyPr/>
        <a:lstStyle/>
        <a:p>
          <a:r>
            <a:rPr lang="en-IN" sz="1100" b="1" dirty="0"/>
            <a:t>Multidisciplinary</a:t>
          </a:r>
        </a:p>
      </dgm:t>
    </dgm:pt>
    <dgm:pt modelId="{A3D4FA47-A3A0-47AF-B615-70BCF3FD9231}" type="parTrans" cxnId="{B2A40CCB-09B9-45AF-83ED-5CBF2192530F}">
      <dgm:prSet/>
      <dgm:spPr/>
      <dgm:t>
        <a:bodyPr/>
        <a:lstStyle/>
        <a:p>
          <a:endParaRPr lang="en-IN"/>
        </a:p>
      </dgm:t>
    </dgm:pt>
    <dgm:pt modelId="{0F203BB7-E62E-48EA-8EF1-BE06DD8521ED}" type="sibTrans" cxnId="{B2A40CCB-09B9-45AF-83ED-5CBF2192530F}">
      <dgm:prSet/>
      <dgm:spPr/>
      <dgm:t>
        <a:bodyPr/>
        <a:lstStyle/>
        <a:p>
          <a:endParaRPr lang="en-IN"/>
        </a:p>
      </dgm:t>
    </dgm:pt>
    <dgm:pt modelId="{8C05A077-F5BF-4D2A-9EEA-C36088CD3E2F}">
      <dgm:prSet phldrT="[Text]" custT="1"/>
      <dgm:spPr/>
      <dgm:t>
        <a:bodyPr/>
        <a:lstStyle/>
        <a:p>
          <a:r>
            <a:rPr lang="en-IN" sz="1400" b="1" dirty="0"/>
            <a:t>Accessible </a:t>
          </a:r>
        </a:p>
      </dgm:t>
    </dgm:pt>
    <dgm:pt modelId="{19BB758E-FF9B-425C-B3D9-CB23178C36B8}" type="parTrans" cxnId="{604FA928-AD25-4584-9859-551EBB7EAA4E}">
      <dgm:prSet/>
      <dgm:spPr/>
      <dgm:t>
        <a:bodyPr/>
        <a:lstStyle/>
        <a:p>
          <a:endParaRPr lang="en-IN"/>
        </a:p>
      </dgm:t>
    </dgm:pt>
    <dgm:pt modelId="{50F7A603-F468-4F5A-9D09-E9F7A0C74844}" type="sibTrans" cxnId="{604FA928-AD25-4584-9859-551EBB7EAA4E}">
      <dgm:prSet/>
      <dgm:spPr/>
      <dgm:t>
        <a:bodyPr/>
        <a:lstStyle/>
        <a:p>
          <a:endParaRPr lang="en-IN"/>
        </a:p>
      </dgm:t>
    </dgm:pt>
    <dgm:pt modelId="{B2BD86D6-5618-48B4-B728-260B810646A4}">
      <dgm:prSet phldrT="[Text]" custT="1"/>
      <dgm:spPr/>
      <dgm:t>
        <a:bodyPr/>
        <a:lstStyle/>
        <a:p>
          <a:r>
            <a:rPr lang="en-IN" sz="1400" b="1" dirty="0"/>
            <a:t>Educative </a:t>
          </a:r>
        </a:p>
      </dgm:t>
    </dgm:pt>
    <dgm:pt modelId="{0F92B7DF-C19C-48AC-B438-845E229E52C7}" type="parTrans" cxnId="{92D35E79-54E5-486A-A16D-6D367BC9E049}">
      <dgm:prSet/>
      <dgm:spPr/>
      <dgm:t>
        <a:bodyPr/>
        <a:lstStyle/>
        <a:p>
          <a:endParaRPr lang="en-IN"/>
        </a:p>
      </dgm:t>
    </dgm:pt>
    <dgm:pt modelId="{42717AEB-01D8-4ABA-B702-33EEBD791027}" type="sibTrans" cxnId="{92D35E79-54E5-486A-A16D-6D367BC9E049}">
      <dgm:prSet/>
      <dgm:spPr/>
      <dgm:t>
        <a:bodyPr/>
        <a:lstStyle/>
        <a:p>
          <a:endParaRPr lang="en-IN"/>
        </a:p>
      </dgm:t>
    </dgm:pt>
    <dgm:pt modelId="{FEE7248E-D85F-4789-9F37-E9D5C14715A1}">
      <dgm:prSet phldrT="[Text]" custT="1"/>
      <dgm:spPr/>
      <dgm:t>
        <a:bodyPr/>
        <a:lstStyle/>
        <a:p>
          <a:r>
            <a:rPr lang="en-IN" sz="1400" b="1" dirty="0"/>
            <a:t>Facilitative </a:t>
          </a:r>
        </a:p>
      </dgm:t>
    </dgm:pt>
    <dgm:pt modelId="{043FE62C-9242-4ED6-95F9-9A9FAD338CE2}" type="parTrans" cxnId="{0D19E60A-7DC1-468E-9261-611556CAB478}">
      <dgm:prSet/>
      <dgm:spPr/>
      <dgm:t>
        <a:bodyPr/>
        <a:lstStyle/>
        <a:p>
          <a:endParaRPr lang="en-IN"/>
        </a:p>
      </dgm:t>
    </dgm:pt>
    <dgm:pt modelId="{05DB7CED-878E-4E09-91F7-91F00418564F}" type="sibTrans" cxnId="{0D19E60A-7DC1-468E-9261-611556CAB478}">
      <dgm:prSet/>
      <dgm:spPr/>
      <dgm:t>
        <a:bodyPr/>
        <a:lstStyle/>
        <a:p>
          <a:endParaRPr lang="en-IN"/>
        </a:p>
      </dgm:t>
    </dgm:pt>
    <dgm:pt modelId="{8D8207A3-0830-4A4B-A496-DA158731092D}">
      <dgm:prSet phldrT="[Text]" custT="1"/>
      <dgm:spPr/>
      <dgm:t>
        <a:bodyPr/>
        <a:lstStyle/>
        <a:p>
          <a:r>
            <a:rPr lang="en-IN" sz="1400" b="1" dirty="0"/>
            <a:t>Integrative services </a:t>
          </a:r>
        </a:p>
      </dgm:t>
    </dgm:pt>
    <dgm:pt modelId="{F02228EE-FE57-43AB-9915-9BF40B39DB9F}" type="parTrans" cxnId="{3D97CA90-1167-4A19-99CD-AF350003DC96}">
      <dgm:prSet/>
      <dgm:spPr/>
      <dgm:t>
        <a:bodyPr/>
        <a:lstStyle/>
        <a:p>
          <a:endParaRPr lang="en-IN"/>
        </a:p>
      </dgm:t>
    </dgm:pt>
    <dgm:pt modelId="{0856E846-26AE-406D-B8DA-0D0333B4D131}" type="sibTrans" cxnId="{3D97CA90-1167-4A19-99CD-AF350003DC96}">
      <dgm:prSet/>
      <dgm:spPr/>
      <dgm:t>
        <a:bodyPr/>
        <a:lstStyle/>
        <a:p>
          <a:endParaRPr lang="en-IN"/>
        </a:p>
      </dgm:t>
    </dgm:pt>
    <dgm:pt modelId="{E88030FD-6E4C-47BA-84AC-6345A8EADA67}">
      <dgm:prSet phldrT="[Text]" custT="1"/>
      <dgm:spPr/>
      <dgm:t>
        <a:bodyPr/>
        <a:lstStyle/>
        <a:p>
          <a:r>
            <a:rPr lang="en-IN" sz="1400" b="1" dirty="0"/>
            <a:t>Protective</a:t>
          </a:r>
        </a:p>
      </dgm:t>
    </dgm:pt>
    <dgm:pt modelId="{83F416C3-FDF8-4DF8-BE99-25BAA6E06D2E}" type="parTrans" cxnId="{50004A5D-82BE-49D1-A269-F0EA78529655}">
      <dgm:prSet/>
      <dgm:spPr/>
      <dgm:t>
        <a:bodyPr/>
        <a:lstStyle/>
        <a:p>
          <a:endParaRPr lang="en-IN"/>
        </a:p>
      </dgm:t>
    </dgm:pt>
    <dgm:pt modelId="{D94B7327-BC6B-4BBE-B250-A487B39D5EDE}" type="sibTrans" cxnId="{50004A5D-82BE-49D1-A269-F0EA78529655}">
      <dgm:prSet/>
      <dgm:spPr/>
      <dgm:t>
        <a:bodyPr/>
        <a:lstStyle/>
        <a:p>
          <a:endParaRPr lang="en-IN"/>
        </a:p>
      </dgm:t>
    </dgm:pt>
    <dgm:pt modelId="{7C752D9E-DFF5-4F15-94F0-54DB45243C6E}" type="pres">
      <dgm:prSet presAssocID="{931DE561-9C19-47D6-841E-A7454A597BCF}" presName="composite" presStyleCnt="0">
        <dgm:presLayoutVars>
          <dgm:chMax val="1"/>
          <dgm:dir/>
          <dgm:resizeHandles val="exact"/>
        </dgm:presLayoutVars>
      </dgm:prSet>
      <dgm:spPr/>
    </dgm:pt>
    <dgm:pt modelId="{67D50E20-AD5D-4D5C-8AB2-B900807CA450}" type="pres">
      <dgm:prSet presAssocID="{931DE561-9C19-47D6-841E-A7454A597BCF}" presName="radial" presStyleCnt="0">
        <dgm:presLayoutVars>
          <dgm:animLvl val="ctr"/>
        </dgm:presLayoutVars>
      </dgm:prSet>
      <dgm:spPr/>
    </dgm:pt>
    <dgm:pt modelId="{073FD993-3C75-4199-8917-9351E1358B5D}" type="pres">
      <dgm:prSet presAssocID="{631CD651-EEB2-458D-B5AD-8124B101988C}" presName="centerShape" presStyleLbl="vennNode1" presStyleIdx="0" presStyleCnt="9"/>
      <dgm:spPr/>
    </dgm:pt>
    <dgm:pt modelId="{675B6BE9-CA9C-4A3B-9BC3-F854D9D663FC}" type="pres">
      <dgm:prSet presAssocID="{4C38A69B-31B9-46D8-A94F-B47752BCE838}" presName="node" presStyleLbl="vennNode1" presStyleIdx="1" presStyleCnt="9">
        <dgm:presLayoutVars>
          <dgm:bulletEnabled val="1"/>
        </dgm:presLayoutVars>
      </dgm:prSet>
      <dgm:spPr/>
    </dgm:pt>
    <dgm:pt modelId="{1529D874-5C31-4A5A-A1F2-1409D54E5EB2}" type="pres">
      <dgm:prSet presAssocID="{7BCA7B4B-482E-4F14-B711-A8DFB059A25F}" presName="node" presStyleLbl="vennNode1" presStyleIdx="2" presStyleCnt="9" custScaleX="110349">
        <dgm:presLayoutVars>
          <dgm:bulletEnabled val="1"/>
        </dgm:presLayoutVars>
      </dgm:prSet>
      <dgm:spPr/>
    </dgm:pt>
    <dgm:pt modelId="{9059FF96-FB94-469F-99F7-EF0AA2836765}" type="pres">
      <dgm:prSet presAssocID="{8B728416-EC85-4F86-934F-A61D3B0CA916}" presName="node" presStyleLbl="vennNode1" presStyleIdx="3" presStyleCnt="9" custScaleX="122960">
        <dgm:presLayoutVars>
          <dgm:bulletEnabled val="1"/>
        </dgm:presLayoutVars>
      </dgm:prSet>
      <dgm:spPr/>
    </dgm:pt>
    <dgm:pt modelId="{AC5B883F-93BB-441D-9420-2A53A6EF71D9}" type="pres">
      <dgm:prSet presAssocID="{8C05A077-F5BF-4D2A-9EEA-C36088CD3E2F}" presName="node" presStyleLbl="vennNode1" presStyleIdx="4" presStyleCnt="9">
        <dgm:presLayoutVars>
          <dgm:bulletEnabled val="1"/>
        </dgm:presLayoutVars>
      </dgm:prSet>
      <dgm:spPr/>
    </dgm:pt>
    <dgm:pt modelId="{7E22E2B6-A85E-41AF-AD0B-3D40D4305CA8}" type="pres">
      <dgm:prSet presAssocID="{B2BD86D6-5618-48B4-B728-260B810646A4}" presName="node" presStyleLbl="vennNode1" presStyleIdx="5" presStyleCnt="9">
        <dgm:presLayoutVars>
          <dgm:bulletEnabled val="1"/>
        </dgm:presLayoutVars>
      </dgm:prSet>
      <dgm:spPr/>
    </dgm:pt>
    <dgm:pt modelId="{759B24E5-3510-4AA6-BE3D-0E189189C2DB}" type="pres">
      <dgm:prSet presAssocID="{FEE7248E-D85F-4789-9F37-E9D5C14715A1}" presName="node" presStyleLbl="vennNode1" presStyleIdx="6" presStyleCnt="9">
        <dgm:presLayoutVars>
          <dgm:bulletEnabled val="1"/>
        </dgm:presLayoutVars>
      </dgm:prSet>
      <dgm:spPr/>
    </dgm:pt>
    <dgm:pt modelId="{40DCCE38-E4EF-44C3-93C2-B5D50AEBA5A1}" type="pres">
      <dgm:prSet presAssocID="{8D8207A3-0830-4A4B-A496-DA158731092D}" presName="node" presStyleLbl="vennNode1" presStyleIdx="7" presStyleCnt="9">
        <dgm:presLayoutVars>
          <dgm:bulletEnabled val="1"/>
        </dgm:presLayoutVars>
      </dgm:prSet>
      <dgm:spPr/>
    </dgm:pt>
    <dgm:pt modelId="{18F979A1-3BE4-4613-99BC-191E56E1204A}" type="pres">
      <dgm:prSet presAssocID="{E88030FD-6E4C-47BA-84AC-6345A8EADA67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690BF603-8DDD-48E2-B10E-5CBC3AD0DA89}" srcId="{931DE561-9C19-47D6-841E-A7454A597BCF}" destId="{631CD651-EEB2-458D-B5AD-8124B101988C}" srcOrd="0" destOrd="0" parTransId="{E37C6267-4F26-4551-8835-21C46F516C15}" sibTransId="{FE8949DC-5CB0-4F05-9499-890C8C192E0B}"/>
    <dgm:cxn modelId="{0D19E60A-7DC1-468E-9261-611556CAB478}" srcId="{631CD651-EEB2-458D-B5AD-8124B101988C}" destId="{FEE7248E-D85F-4789-9F37-E9D5C14715A1}" srcOrd="5" destOrd="0" parTransId="{043FE62C-9242-4ED6-95F9-9A9FAD338CE2}" sibTransId="{05DB7CED-878E-4E09-91F7-91F00418564F}"/>
    <dgm:cxn modelId="{D3B6371E-0075-4544-976F-0A25C4777E80}" type="presOf" srcId="{7BCA7B4B-482E-4F14-B711-A8DFB059A25F}" destId="{1529D874-5C31-4A5A-A1F2-1409D54E5EB2}" srcOrd="0" destOrd="0" presId="urn:microsoft.com/office/officeart/2005/8/layout/radial3"/>
    <dgm:cxn modelId="{604FA928-AD25-4584-9859-551EBB7EAA4E}" srcId="{631CD651-EEB2-458D-B5AD-8124B101988C}" destId="{8C05A077-F5BF-4D2A-9EEA-C36088CD3E2F}" srcOrd="3" destOrd="0" parTransId="{19BB758E-FF9B-425C-B3D9-CB23178C36B8}" sibTransId="{50F7A603-F468-4F5A-9D09-E9F7A0C74844}"/>
    <dgm:cxn modelId="{A51F7D34-71F2-44F1-B738-073B8BB2E5BE}" type="presOf" srcId="{631CD651-EEB2-458D-B5AD-8124B101988C}" destId="{073FD993-3C75-4199-8917-9351E1358B5D}" srcOrd="0" destOrd="0" presId="urn:microsoft.com/office/officeart/2005/8/layout/radial3"/>
    <dgm:cxn modelId="{50004A5D-82BE-49D1-A269-F0EA78529655}" srcId="{631CD651-EEB2-458D-B5AD-8124B101988C}" destId="{E88030FD-6E4C-47BA-84AC-6345A8EADA67}" srcOrd="7" destOrd="0" parTransId="{83F416C3-FDF8-4DF8-BE99-25BAA6E06D2E}" sibTransId="{D94B7327-BC6B-4BBE-B250-A487B39D5EDE}"/>
    <dgm:cxn modelId="{7FE81B42-A4BA-4E67-BCBB-36D96E64DA0C}" type="presOf" srcId="{931DE561-9C19-47D6-841E-A7454A597BCF}" destId="{7C752D9E-DFF5-4F15-94F0-54DB45243C6E}" srcOrd="0" destOrd="0" presId="urn:microsoft.com/office/officeart/2005/8/layout/radial3"/>
    <dgm:cxn modelId="{D85DE06C-78E5-41DB-AE3D-7169E3267855}" srcId="{631CD651-EEB2-458D-B5AD-8124B101988C}" destId="{7BCA7B4B-482E-4F14-B711-A8DFB059A25F}" srcOrd="1" destOrd="0" parTransId="{D7C785C3-6993-431C-B3DE-3208C9D8348A}" sibTransId="{BBB09327-76F5-4FF4-A6AB-FF627A18E678}"/>
    <dgm:cxn modelId="{0220E352-F5C0-47D7-B101-38D9EB25FB7F}" srcId="{631CD651-EEB2-458D-B5AD-8124B101988C}" destId="{4C38A69B-31B9-46D8-A94F-B47752BCE838}" srcOrd="0" destOrd="0" parTransId="{288C6373-41FA-4449-A0E9-48623544B0B0}" sibTransId="{BA95C0AE-806A-45B9-B5B0-6BBD79724B0E}"/>
    <dgm:cxn modelId="{DF36EE75-E654-4F7F-93F3-80F855E4AB15}" type="presOf" srcId="{FEE7248E-D85F-4789-9F37-E9D5C14715A1}" destId="{759B24E5-3510-4AA6-BE3D-0E189189C2DB}" srcOrd="0" destOrd="0" presId="urn:microsoft.com/office/officeart/2005/8/layout/radial3"/>
    <dgm:cxn modelId="{92D35E79-54E5-486A-A16D-6D367BC9E049}" srcId="{631CD651-EEB2-458D-B5AD-8124B101988C}" destId="{B2BD86D6-5618-48B4-B728-260B810646A4}" srcOrd="4" destOrd="0" parTransId="{0F92B7DF-C19C-48AC-B438-845E229E52C7}" sibTransId="{42717AEB-01D8-4ABA-B702-33EEBD791027}"/>
    <dgm:cxn modelId="{F585DD80-1D36-4904-A90F-8FC938A5C3AC}" type="presOf" srcId="{8D8207A3-0830-4A4B-A496-DA158731092D}" destId="{40DCCE38-E4EF-44C3-93C2-B5D50AEBA5A1}" srcOrd="0" destOrd="0" presId="urn:microsoft.com/office/officeart/2005/8/layout/radial3"/>
    <dgm:cxn modelId="{6524818C-019C-47A5-AAE5-977E3D88EB54}" type="presOf" srcId="{8B728416-EC85-4F86-934F-A61D3B0CA916}" destId="{9059FF96-FB94-469F-99F7-EF0AA2836765}" srcOrd="0" destOrd="0" presId="urn:microsoft.com/office/officeart/2005/8/layout/radial3"/>
    <dgm:cxn modelId="{3D97CA90-1167-4A19-99CD-AF350003DC96}" srcId="{631CD651-EEB2-458D-B5AD-8124B101988C}" destId="{8D8207A3-0830-4A4B-A496-DA158731092D}" srcOrd="6" destOrd="0" parTransId="{F02228EE-FE57-43AB-9915-9BF40B39DB9F}" sibTransId="{0856E846-26AE-406D-B8DA-0D0333B4D131}"/>
    <dgm:cxn modelId="{AF2FE797-CB21-4816-A6E2-87FD1032D286}" type="presOf" srcId="{B2BD86D6-5618-48B4-B728-260B810646A4}" destId="{7E22E2B6-A85E-41AF-AD0B-3D40D4305CA8}" srcOrd="0" destOrd="0" presId="urn:microsoft.com/office/officeart/2005/8/layout/radial3"/>
    <dgm:cxn modelId="{B2A40CCB-09B9-45AF-83ED-5CBF2192530F}" srcId="{631CD651-EEB2-458D-B5AD-8124B101988C}" destId="{8B728416-EC85-4F86-934F-A61D3B0CA916}" srcOrd="2" destOrd="0" parTransId="{A3D4FA47-A3A0-47AF-B615-70BCF3FD9231}" sibTransId="{0F203BB7-E62E-48EA-8EF1-BE06DD8521ED}"/>
    <dgm:cxn modelId="{600133D9-BDF9-4C3E-A731-DDF98BFE465B}" type="presOf" srcId="{E88030FD-6E4C-47BA-84AC-6345A8EADA67}" destId="{18F979A1-3BE4-4613-99BC-191E56E1204A}" srcOrd="0" destOrd="0" presId="urn:microsoft.com/office/officeart/2005/8/layout/radial3"/>
    <dgm:cxn modelId="{914351F0-186B-45C8-BEE1-F062FAC69BFB}" type="presOf" srcId="{8C05A077-F5BF-4D2A-9EEA-C36088CD3E2F}" destId="{AC5B883F-93BB-441D-9420-2A53A6EF71D9}" srcOrd="0" destOrd="0" presId="urn:microsoft.com/office/officeart/2005/8/layout/radial3"/>
    <dgm:cxn modelId="{FF2D1DF3-9E78-414F-AAB9-F262805F1F71}" type="presOf" srcId="{4C38A69B-31B9-46D8-A94F-B47752BCE838}" destId="{675B6BE9-CA9C-4A3B-9BC3-F854D9D663FC}" srcOrd="0" destOrd="0" presId="urn:microsoft.com/office/officeart/2005/8/layout/radial3"/>
    <dgm:cxn modelId="{F0988041-E286-49E9-9E47-5176F1151EC9}" type="presParOf" srcId="{7C752D9E-DFF5-4F15-94F0-54DB45243C6E}" destId="{67D50E20-AD5D-4D5C-8AB2-B900807CA450}" srcOrd="0" destOrd="0" presId="urn:microsoft.com/office/officeart/2005/8/layout/radial3"/>
    <dgm:cxn modelId="{B611F70B-D0ED-43B6-98D4-7145D9417BDB}" type="presParOf" srcId="{67D50E20-AD5D-4D5C-8AB2-B900807CA450}" destId="{073FD993-3C75-4199-8917-9351E1358B5D}" srcOrd="0" destOrd="0" presId="urn:microsoft.com/office/officeart/2005/8/layout/radial3"/>
    <dgm:cxn modelId="{A4CD0E0F-A1D3-476E-A174-D37CA635D2BA}" type="presParOf" srcId="{67D50E20-AD5D-4D5C-8AB2-B900807CA450}" destId="{675B6BE9-CA9C-4A3B-9BC3-F854D9D663FC}" srcOrd="1" destOrd="0" presId="urn:microsoft.com/office/officeart/2005/8/layout/radial3"/>
    <dgm:cxn modelId="{0FCB6106-7D22-4258-95E7-1D8F4A0B6B77}" type="presParOf" srcId="{67D50E20-AD5D-4D5C-8AB2-B900807CA450}" destId="{1529D874-5C31-4A5A-A1F2-1409D54E5EB2}" srcOrd="2" destOrd="0" presId="urn:microsoft.com/office/officeart/2005/8/layout/radial3"/>
    <dgm:cxn modelId="{83621033-A121-4776-A8B5-153F2D005735}" type="presParOf" srcId="{67D50E20-AD5D-4D5C-8AB2-B900807CA450}" destId="{9059FF96-FB94-469F-99F7-EF0AA2836765}" srcOrd="3" destOrd="0" presId="urn:microsoft.com/office/officeart/2005/8/layout/radial3"/>
    <dgm:cxn modelId="{833A2D0C-2BC4-4766-96A7-3B5D488EA56D}" type="presParOf" srcId="{67D50E20-AD5D-4D5C-8AB2-B900807CA450}" destId="{AC5B883F-93BB-441D-9420-2A53A6EF71D9}" srcOrd="4" destOrd="0" presId="urn:microsoft.com/office/officeart/2005/8/layout/radial3"/>
    <dgm:cxn modelId="{C2FF9C27-62FE-48AC-9DC0-9F174FF1D79E}" type="presParOf" srcId="{67D50E20-AD5D-4D5C-8AB2-B900807CA450}" destId="{7E22E2B6-A85E-41AF-AD0B-3D40D4305CA8}" srcOrd="5" destOrd="0" presId="urn:microsoft.com/office/officeart/2005/8/layout/radial3"/>
    <dgm:cxn modelId="{AE29F25D-A61C-40C4-8160-A206122F0270}" type="presParOf" srcId="{67D50E20-AD5D-4D5C-8AB2-B900807CA450}" destId="{759B24E5-3510-4AA6-BE3D-0E189189C2DB}" srcOrd="6" destOrd="0" presId="urn:microsoft.com/office/officeart/2005/8/layout/radial3"/>
    <dgm:cxn modelId="{62E0AD70-351B-4DF5-B3BF-CED747007048}" type="presParOf" srcId="{67D50E20-AD5D-4D5C-8AB2-B900807CA450}" destId="{40DCCE38-E4EF-44C3-93C2-B5D50AEBA5A1}" srcOrd="7" destOrd="0" presId="urn:microsoft.com/office/officeart/2005/8/layout/radial3"/>
    <dgm:cxn modelId="{8F51822C-32C6-4334-84C5-A0D388A1809E}" type="presParOf" srcId="{67D50E20-AD5D-4D5C-8AB2-B900807CA450}" destId="{18F979A1-3BE4-4613-99BC-191E56E1204A}" srcOrd="8" destOrd="0" presId="urn:microsoft.com/office/officeart/2005/8/layout/radial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868A-2CCD-4567-B5BF-26FFC3B61CFB}">
      <dsp:nvSpPr>
        <dsp:cNvPr id="0" name=""/>
        <dsp:cNvSpPr/>
      </dsp:nvSpPr>
      <dsp:spPr>
        <a:xfrm>
          <a:off x="803" y="20702"/>
          <a:ext cx="1713830" cy="10282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Infancy </a:t>
          </a:r>
        </a:p>
      </dsp:txBody>
      <dsp:txXfrm>
        <a:off x="30921" y="50820"/>
        <a:ext cx="1653594" cy="968062"/>
      </dsp:txXfrm>
    </dsp:sp>
    <dsp:sp modelId="{1B73E2C8-70D9-48C7-9408-27F7462F85EA}">
      <dsp:nvSpPr>
        <dsp:cNvPr id="0" name=""/>
        <dsp:cNvSpPr/>
      </dsp:nvSpPr>
      <dsp:spPr>
        <a:xfrm>
          <a:off x="1865451" y="322336"/>
          <a:ext cx="363332" cy="42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1865451" y="407342"/>
        <a:ext cx="254332" cy="255017"/>
      </dsp:txXfrm>
    </dsp:sp>
    <dsp:sp modelId="{378F4A3B-1BFF-425F-BC56-1804B75004EE}">
      <dsp:nvSpPr>
        <dsp:cNvPr id="0" name=""/>
        <dsp:cNvSpPr/>
      </dsp:nvSpPr>
      <dsp:spPr>
        <a:xfrm>
          <a:off x="2400166" y="20702"/>
          <a:ext cx="1713830" cy="1028298"/>
        </a:xfrm>
        <a:prstGeom prst="roundRect">
          <a:avLst>
            <a:gd name="adj" fmla="val 10000"/>
          </a:avLst>
        </a:prstGeom>
        <a:solidFill>
          <a:schemeClr val="accent5">
            <a:hueOff val="1406896"/>
            <a:satOff val="-11340"/>
            <a:lumOff val="321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Toddlerhood (gender identity Established )</a:t>
          </a:r>
        </a:p>
      </dsp:txBody>
      <dsp:txXfrm>
        <a:off x="2430284" y="50820"/>
        <a:ext cx="1653594" cy="968062"/>
      </dsp:txXfrm>
    </dsp:sp>
    <dsp:sp modelId="{7D2A1408-A34E-4188-9FF6-E09CAC169968}">
      <dsp:nvSpPr>
        <dsp:cNvPr id="0" name=""/>
        <dsp:cNvSpPr/>
      </dsp:nvSpPr>
      <dsp:spPr>
        <a:xfrm rot="5400000">
          <a:off x="3075415" y="1168968"/>
          <a:ext cx="363332" cy="42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 rot="-5400000">
        <a:off x="3129573" y="1199816"/>
        <a:ext cx="255017" cy="254332"/>
      </dsp:txXfrm>
    </dsp:sp>
    <dsp:sp modelId="{BCF4017D-8BA9-4C13-85F4-90522604C824}">
      <dsp:nvSpPr>
        <dsp:cNvPr id="0" name=""/>
        <dsp:cNvSpPr/>
      </dsp:nvSpPr>
      <dsp:spPr>
        <a:xfrm>
          <a:off x="2400166" y="1734532"/>
          <a:ext cx="1713830" cy="1028298"/>
        </a:xfrm>
        <a:prstGeom prst="roundRect">
          <a:avLst>
            <a:gd name="adj" fmla="val 10000"/>
          </a:avLst>
        </a:prstGeom>
        <a:solidFill>
          <a:schemeClr val="accent5">
            <a:hueOff val="2813791"/>
            <a:satOff val="-22679"/>
            <a:lumOff val="643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School age </a:t>
          </a:r>
        </a:p>
      </dsp:txBody>
      <dsp:txXfrm>
        <a:off x="2430284" y="1764650"/>
        <a:ext cx="1653594" cy="968062"/>
      </dsp:txXfrm>
    </dsp:sp>
    <dsp:sp modelId="{5567F208-9BB2-44B4-B9EA-620ABB37C1A7}">
      <dsp:nvSpPr>
        <dsp:cNvPr id="0" name=""/>
        <dsp:cNvSpPr/>
      </dsp:nvSpPr>
      <dsp:spPr>
        <a:xfrm rot="10800000">
          <a:off x="1886016" y="2036166"/>
          <a:ext cx="363332" cy="42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 rot="10800000">
        <a:off x="1995016" y="2121172"/>
        <a:ext cx="254332" cy="255017"/>
      </dsp:txXfrm>
    </dsp:sp>
    <dsp:sp modelId="{BADC2E5C-8074-4895-B150-A4A25C83BC36}">
      <dsp:nvSpPr>
        <dsp:cNvPr id="0" name=""/>
        <dsp:cNvSpPr/>
      </dsp:nvSpPr>
      <dsp:spPr>
        <a:xfrm>
          <a:off x="803" y="1734532"/>
          <a:ext cx="1713830" cy="1028298"/>
        </a:xfrm>
        <a:prstGeom prst="roundRect">
          <a:avLst>
            <a:gd name="adj" fmla="val 10000"/>
          </a:avLst>
        </a:prstGeom>
        <a:solidFill>
          <a:schemeClr val="accent5">
            <a:hueOff val="4220687"/>
            <a:satOff val="-34019"/>
            <a:lumOff val="96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Puberty</a:t>
          </a:r>
        </a:p>
      </dsp:txBody>
      <dsp:txXfrm>
        <a:off x="30921" y="1764650"/>
        <a:ext cx="1653594" cy="968062"/>
      </dsp:txXfrm>
    </dsp:sp>
    <dsp:sp modelId="{AFEFE459-2919-4F3C-8FAC-009087F8A3A6}">
      <dsp:nvSpPr>
        <dsp:cNvPr id="0" name=""/>
        <dsp:cNvSpPr/>
      </dsp:nvSpPr>
      <dsp:spPr>
        <a:xfrm rot="5400000">
          <a:off x="676052" y="2882798"/>
          <a:ext cx="363332" cy="42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 rot="-5400000">
        <a:off x="730210" y="2913646"/>
        <a:ext cx="255017" cy="254332"/>
      </dsp:txXfrm>
    </dsp:sp>
    <dsp:sp modelId="{A20C46BD-0758-4577-B059-1F3C94DC127E}">
      <dsp:nvSpPr>
        <dsp:cNvPr id="0" name=""/>
        <dsp:cNvSpPr/>
      </dsp:nvSpPr>
      <dsp:spPr>
        <a:xfrm>
          <a:off x="803" y="3448362"/>
          <a:ext cx="1713830" cy="1028298"/>
        </a:xfrm>
        <a:prstGeom prst="roundRect">
          <a:avLst>
            <a:gd name="adj" fmla="val 10000"/>
          </a:avLst>
        </a:prstGeom>
        <a:solidFill>
          <a:schemeClr val="accent5">
            <a:hueOff val="5627583"/>
            <a:satOff val="-45358"/>
            <a:lumOff val="128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Maturation </a:t>
          </a:r>
        </a:p>
      </dsp:txBody>
      <dsp:txXfrm>
        <a:off x="30921" y="3478480"/>
        <a:ext cx="1653594" cy="968062"/>
      </dsp:txXfrm>
    </dsp:sp>
    <dsp:sp modelId="{7D82E964-6882-4A59-B6D0-F38F971CBD47}">
      <dsp:nvSpPr>
        <dsp:cNvPr id="0" name=""/>
        <dsp:cNvSpPr/>
      </dsp:nvSpPr>
      <dsp:spPr>
        <a:xfrm>
          <a:off x="1865451" y="3749996"/>
          <a:ext cx="363332" cy="42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1865451" y="3835002"/>
        <a:ext cx="254332" cy="255017"/>
      </dsp:txXfrm>
    </dsp:sp>
    <dsp:sp modelId="{5E1000A9-A3D0-42A8-AD55-1EB93A8DF92C}">
      <dsp:nvSpPr>
        <dsp:cNvPr id="0" name=""/>
        <dsp:cNvSpPr/>
      </dsp:nvSpPr>
      <dsp:spPr>
        <a:xfrm>
          <a:off x="2400166" y="3448362"/>
          <a:ext cx="1713830" cy="1028298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Gender  sexual conformity </a:t>
          </a:r>
        </a:p>
      </dsp:txBody>
      <dsp:txXfrm>
        <a:off x="2430284" y="3478480"/>
        <a:ext cx="1653594" cy="968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F2E26-F884-4682-B6EA-CD192CC86625}">
      <dsp:nvSpPr>
        <dsp:cNvPr id="0" name=""/>
        <dsp:cNvSpPr/>
      </dsp:nvSpPr>
      <dsp:spPr>
        <a:xfrm>
          <a:off x="1477729" y="2062257"/>
          <a:ext cx="1619839" cy="14884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Adolescence </a:t>
          </a:r>
        </a:p>
      </dsp:txBody>
      <dsp:txXfrm>
        <a:off x="1714949" y="2280236"/>
        <a:ext cx="1145399" cy="1052497"/>
      </dsp:txXfrm>
    </dsp:sp>
    <dsp:sp modelId="{A6403D2C-8BFD-434B-8FC3-A0798D215C14}">
      <dsp:nvSpPr>
        <dsp:cNvPr id="0" name=""/>
        <dsp:cNvSpPr/>
      </dsp:nvSpPr>
      <dsp:spPr>
        <a:xfrm rot="16200000">
          <a:off x="2166402" y="1613621"/>
          <a:ext cx="242493" cy="453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2202776" y="1740688"/>
        <a:ext cx="169745" cy="272077"/>
      </dsp:txXfrm>
    </dsp:sp>
    <dsp:sp modelId="{DE7153F1-17AD-4F68-88A9-75CD52CD9E98}">
      <dsp:nvSpPr>
        <dsp:cNvPr id="0" name=""/>
        <dsp:cNvSpPr/>
      </dsp:nvSpPr>
      <dsp:spPr>
        <a:xfrm>
          <a:off x="1620790" y="271005"/>
          <a:ext cx="1333717" cy="13337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Early (10-13yr</a:t>
          </a:r>
        </a:p>
      </dsp:txBody>
      <dsp:txXfrm>
        <a:off x="1816108" y="466323"/>
        <a:ext cx="943081" cy="943081"/>
      </dsp:txXfrm>
    </dsp:sp>
    <dsp:sp modelId="{B52F66E5-CB0B-458F-96DC-F07F0B5AAC6B}">
      <dsp:nvSpPr>
        <dsp:cNvPr id="0" name=""/>
        <dsp:cNvSpPr/>
      </dsp:nvSpPr>
      <dsp:spPr>
        <a:xfrm rot="1800000">
          <a:off x="3036977" y="3075089"/>
          <a:ext cx="217238" cy="453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8"/>
            <a:satOff val="-25131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3041343" y="3149489"/>
        <a:ext cx="152067" cy="272077"/>
      </dsp:txXfrm>
    </dsp:sp>
    <dsp:sp modelId="{C5386FD2-3493-4A31-909C-E1F4487D3D74}">
      <dsp:nvSpPr>
        <dsp:cNvPr id="0" name=""/>
        <dsp:cNvSpPr/>
      </dsp:nvSpPr>
      <dsp:spPr>
        <a:xfrm>
          <a:off x="3239063" y="3073937"/>
          <a:ext cx="1333717" cy="1333717"/>
        </a:xfrm>
        <a:prstGeom prst="ellipse">
          <a:avLst/>
        </a:prstGeom>
        <a:solidFill>
          <a:schemeClr val="accent3">
            <a:hueOff val="68"/>
            <a:satOff val="-25131"/>
            <a:lumOff val="-588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Middle(14-16yr) </a:t>
          </a:r>
        </a:p>
      </dsp:txBody>
      <dsp:txXfrm>
        <a:off x="3434381" y="3269255"/>
        <a:ext cx="943081" cy="943081"/>
      </dsp:txXfrm>
    </dsp:sp>
    <dsp:sp modelId="{36338797-3ED9-46BC-88C6-D67D2495BC6B}">
      <dsp:nvSpPr>
        <dsp:cNvPr id="0" name=""/>
        <dsp:cNvSpPr/>
      </dsp:nvSpPr>
      <dsp:spPr>
        <a:xfrm rot="9000000">
          <a:off x="1321082" y="3075089"/>
          <a:ext cx="217238" cy="453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7"/>
            <a:satOff val="-50262"/>
            <a:lumOff val="-117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 rot="10800000">
        <a:off x="1381887" y="3149489"/>
        <a:ext cx="152067" cy="272077"/>
      </dsp:txXfrm>
    </dsp:sp>
    <dsp:sp modelId="{7D00697C-DB6F-45C4-9E11-7558E250E616}">
      <dsp:nvSpPr>
        <dsp:cNvPr id="0" name=""/>
        <dsp:cNvSpPr/>
      </dsp:nvSpPr>
      <dsp:spPr>
        <a:xfrm>
          <a:off x="2516" y="3073937"/>
          <a:ext cx="1333717" cy="1333717"/>
        </a:xfrm>
        <a:prstGeom prst="ellipse">
          <a:avLst/>
        </a:prstGeom>
        <a:solidFill>
          <a:schemeClr val="accent3">
            <a:hueOff val="137"/>
            <a:satOff val="-50262"/>
            <a:lumOff val="-1176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Late  (17-19yr )</a:t>
          </a:r>
        </a:p>
      </dsp:txBody>
      <dsp:txXfrm>
        <a:off x="197834" y="3269255"/>
        <a:ext cx="943081" cy="943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8B75-5DAA-432F-9CB9-A526CDC29FAD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Lack of sex education</a:t>
          </a:r>
        </a:p>
      </dsp:txBody>
      <dsp:txXfrm>
        <a:off x="495061" y="645"/>
        <a:ext cx="2262336" cy="1357401"/>
      </dsp:txXfrm>
    </dsp:sp>
    <dsp:sp modelId="{A26E41CE-17F1-4AEE-BDA5-CBCE42582F36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2">
            <a:hueOff val="299992"/>
            <a:satOff val="8097"/>
            <a:lumOff val="85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Peer information and misinformation </a:t>
          </a:r>
        </a:p>
      </dsp:txBody>
      <dsp:txXfrm>
        <a:off x="2983631" y="645"/>
        <a:ext cx="2262336" cy="1357401"/>
      </dsp:txXfrm>
    </dsp:sp>
    <dsp:sp modelId="{B745AEA3-E8E4-4AFF-88DA-926104D8FDF7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2">
            <a:hueOff val="599985"/>
            <a:satOff val="16195"/>
            <a:lumOff val="170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 err="1"/>
            <a:t>Dhat</a:t>
          </a:r>
          <a:r>
            <a:rPr lang="en-IN" sz="2200" kern="1200" dirty="0"/>
            <a:t> Syndrome </a:t>
          </a:r>
        </a:p>
      </dsp:txBody>
      <dsp:txXfrm>
        <a:off x="5472201" y="645"/>
        <a:ext cx="2262336" cy="1357401"/>
      </dsp:txXfrm>
    </dsp:sp>
    <dsp:sp modelId="{E6DAB952-5FC0-4120-A8FA-917F660FD63C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2">
            <a:hueOff val="899977"/>
            <a:satOff val="24292"/>
            <a:lumOff val="255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Leucorrhoea</a:t>
          </a:r>
        </a:p>
      </dsp:txBody>
      <dsp:txXfrm>
        <a:off x="495061" y="1584280"/>
        <a:ext cx="2262336" cy="1357401"/>
      </dsp:txXfrm>
    </dsp:sp>
    <dsp:sp modelId="{00E4646A-D657-4837-B871-8B96A806BC64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2">
            <a:hueOff val="1199969"/>
            <a:satOff val="32389"/>
            <a:lumOff val="33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Pornography and internet addiction</a:t>
          </a:r>
        </a:p>
      </dsp:txBody>
      <dsp:txXfrm>
        <a:off x="2983631" y="1584280"/>
        <a:ext cx="2262336" cy="1357401"/>
      </dsp:txXfrm>
    </dsp:sp>
    <dsp:sp modelId="{6F925E6E-7629-45B0-8780-BA4F8AA7A2DB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1499962"/>
            <a:satOff val="40487"/>
            <a:lumOff val="424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Pre menstrual syndrome</a:t>
          </a:r>
        </a:p>
      </dsp:txBody>
      <dsp:txXfrm>
        <a:off x="5472201" y="1584280"/>
        <a:ext cx="2262336" cy="1357401"/>
      </dsp:txXfrm>
    </dsp:sp>
    <dsp:sp modelId="{697308CA-4AC6-4224-BBC7-3987475F1A15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2">
            <a:hueOff val="1799954"/>
            <a:satOff val="48584"/>
            <a:lumOff val="50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Impulsivity and high risk behaviour</a:t>
          </a:r>
        </a:p>
      </dsp:txBody>
      <dsp:txXfrm>
        <a:off x="2983631" y="3167916"/>
        <a:ext cx="2262336" cy="1357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FD993-3C75-4199-8917-9351E1358B5D}">
      <dsp:nvSpPr>
        <dsp:cNvPr id="0" name=""/>
        <dsp:cNvSpPr/>
      </dsp:nvSpPr>
      <dsp:spPr>
        <a:xfrm>
          <a:off x="2461111" y="1138345"/>
          <a:ext cx="2835877" cy="28358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Sexual health services for youth</a:t>
          </a:r>
        </a:p>
      </dsp:txBody>
      <dsp:txXfrm>
        <a:off x="2876416" y="1553650"/>
        <a:ext cx="2005267" cy="2005267"/>
      </dsp:txXfrm>
    </dsp:sp>
    <dsp:sp modelId="{675B6BE9-CA9C-4A3B-9BC3-F854D9D663FC}">
      <dsp:nvSpPr>
        <dsp:cNvPr id="0" name=""/>
        <dsp:cNvSpPr/>
      </dsp:nvSpPr>
      <dsp:spPr>
        <a:xfrm>
          <a:off x="3170080" y="506"/>
          <a:ext cx="1417938" cy="14179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Sensitive </a:t>
          </a:r>
        </a:p>
      </dsp:txBody>
      <dsp:txXfrm>
        <a:off x="3377732" y="208158"/>
        <a:ext cx="1002634" cy="1002634"/>
      </dsp:txXfrm>
    </dsp:sp>
    <dsp:sp modelId="{1529D874-5C31-4A5A-A1F2-1409D54E5EB2}">
      <dsp:nvSpPr>
        <dsp:cNvPr id="0" name=""/>
        <dsp:cNvSpPr/>
      </dsp:nvSpPr>
      <dsp:spPr>
        <a:xfrm>
          <a:off x="4402600" y="541423"/>
          <a:ext cx="1564681" cy="14179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Non judgemental</a:t>
          </a:r>
        </a:p>
      </dsp:txBody>
      <dsp:txXfrm>
        <a:off x="4631742" y="749075"/>
        <a:ext cx="1106397" cy="1002634"/>
      </dsp:txXfrm>
    </dsp:sp>
    <dsp:sp modelId="{9059FF96-FB94-469F-99F7-EF0AA2836765}">
      <dsp:nvSpPr>
        <dsp:cNvPr id="0" name=""/>
        <dsp:cNvSpPr/>
      </dsp:nvSpPr>
      <dsp:spPr>
        <a:xfrm>
          <a:off x="4854109" y="1847314"/>
          <a:ext cx="1743497" cy="141793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/>
            <a:t>Multidisciplinary</a:t>
          </a:r>
        </a:p>
      </dsp:txBody>
      <dsp:txXfrm>
        <a:off x="5109438" y="2054966"/>
        <a:ext cx="1232839" cy="1002634"/>
      </dsp:txXfrm>
    </dsp:sp>
    <dsp:sp modelId="{AC5B883F-93BB-441D-9420-2A53A6EF71D9}">
      <dsp:nvSpPr>
        <dsp:cNvPr id="0" name=""/>
        <dsp:cNvSpPr/>
      </dsp:nvSpPr>
      <dsp:spPr>
        <a:xfrm>
          <a:off x="4475971" y="3153205"/>
          <a:ext cx="1417938" cy="141793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Accessible </a:t>
          </a:r>
        </a:p>
      </dsp:txBody>
      <dsp:txXfrm>
        <a:off x="4683623" y="3360857"/>
        <a:ext cx="1002634" cy="1002634"/>
      </dsp:txXfrm>
    </dsp:sp>
    <dsp:sp modelId="{7E22E2B6-A85E-41AF-AD0B-3D40D4305CA8}">
      <dsp:nvSpPr>
        <dsp:cNvPr id="0" name=""/>
        <dsp:cNvSpPr/>
      </dsp:nvSpPr>
      <dsp:spPr>
        <a:xfrm>
          <a:off x="3170080" y="3694123"/>
          <a:ext cx="1417938" cy="14179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Educative </a:t>
          </a:r>
        </a:p>
      </dsp:txBody>
      <dsp:txXfrm>
        <a:off x="3377732" y="3901775"/>
        <a:ext cx="1002634" cy="1002634"/>
      </dsp:txXfrm>
    </dsp:sp>
    <dsp:sp modelId="{759B24E5-3510-4AA6-BE3D-0E189189C2DB}">
      <dsp:nvSpPr>
        <dsp:cNvPr id="0" name=""/>
        <dsp:cNvSpPr/>
      </dsp:nvSpPr>
      <dsp:spPr>
        <a:xfrm>
          <a:off x="1864190" y="3153205"/>
          <a:ext cx="1417938" cy="14179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Facilitative </a:t>
          </a:r>
        </a:p>
      </dsp:txBody>
      <dsp:txXfrm>
        <a:off x="2071842" y="3360857"/>
        <a:ext cx="1002634" cy="1002634"/>
      </dsp:txXfrm>
    </dsp:sp>
    <dsp:sp modelId="{40DCCE38-E4EF-44C3-93C2-B5D50AEBA5A1}">
      <dsp:nvSpPr>
        <dsp:cNvPr id="0" name=""/>
        <dsp:cNvSpPr/>
      </dsp:nvSpPr>
      <dsp:spPr>
        <a:xfrm>
          <a:off x="1323272" y="1847314"/>
          <a:ext cx="1417938" cy="14179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Integrative services </a:t>
          </a:r>
        </a:p>
      </dsp:txBody>
      <dsp:txXfrm>
        <a:off x="1530924" y="2054966"/>
        <a:ext cx="1002634" cy="1002634"/>
      </dsp:txXfrm>
    </dsp:sp>
    <dsp:sp modelId="{18F979A1-3BE4-4613-99BC-191E56E1204A}">
      <dsp:nvSpPr>
        <dsp:cNvPr id="0" name=""/>
        <dsp:cNvSpPr/>
      </dsp:nvSpPr>
      <dsp:spPr>
        <a:xfrm>
          <a:off x="1864190" y="541423"/>
          <a:ext cx="1417938" cy="141793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Protective</a:t>
          </a:r>
        </a:p>
      </dsp:txBody>
      <dsp:txXfrm>
        <a:off x="2071842" y="749075"/>
        <a:ext cx="1002634" cy="1002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430D-8BC4-43D4-852C-2A2A6E1D522A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7BD2-4207-41D7-9F13-A448436508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57BD2-4207-41D7-9F13-A4484365088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58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acne, tender breasts, bloating, feeling tired, irritability, and mood changes.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57BD2-4207-41D7-9F13-A4484365088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576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156E28-A7F7-4D6A-B094-9FA82121D8E6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280516-E15B-4F3A-90E1-F887CA502A3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ensus.gov/cgi-bin/brok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152" y="3501008"/>
            <a:ext cx="7772400" cy="1470025"/>
          </a:xfrm>
        </p:spPr>
        <p:txBody>
          <a:bodyPr>
            <a:normAutofit/>
          </a:bodyPr>
          <a:lstStyle/>
          <a:p>
            <a:r>
              <a:rPr lang="en-IN" sz="4000" dirty="0"/>
              <a:t>Sexuality in young people: issues and conflicts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4941168"/>
            <a:ext cx="6400800" cy="1752600"/>
          </a:xfrm>
        </p:spPr>
        <p:txBody>
          <a:bodyPr/>
          <a:lstStyle/>
          <a:p>
            <a:r>
              <a:rPr lang="en-IN" b="1" i="1" dirty="0">
                <a:solidFill>
                  <a:schemeClr val="tx1"/>
                </a:solidFill>
              </a:rPr>
              <a:t>Miss. Deblina Roy,</a:t>
            </a:r>
          </a:p>
          <a:p>
            <a:r>
              <a:rPr lang="en-IN" b="1" i="1" dirty="0">
                <a:solidFill>
                  <a:schemeClr val="tx1"/>
                </a:solidFill>
              </a:rPr>
              <a:t> Department of Psychiatry, KGMU, Lucknow, U.P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9712" y="404665"/>
            <a:ext cx="6768752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/>
              <a:t>‘Sex In Mind’- Dealing with young people in OPD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88414"/>
            <a:ext cx="3455268" cy="207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1042-BE33-4198-8172-C7047EDDE2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" y="-27384"/>
            <a:ext cx="1592217" cy="153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30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Common Challenges among Girls’ and Boys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2852366" y="2204864"/>
            <a:ext cx="3231802" cy="3954343"/>
          </a:xfrm>
          <a:prstGeom prst="bracePai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8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Myths and misconceptions about sexuality.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Access to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Cultural beliefs and taboos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Early exposure or lack of exposure.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Lack of access to sexual health services </a:t>
            </a:r>
          </a:p>
          <a:p>
            <a:pPr algn="ctr"/>
            <a:endParaRPr lang="en-IN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70454"/>
            <a:ext cx="2952328" cy="210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7874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0" y="4653136"/>
            <a:ext cx="1999109" cy="19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Image result for adolescent sexuality anim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" y="1844824"/>
            <a:ext cx="29163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54" y="217514"/>
            <a:ext cx="8229600" cy="1268760"/>
          </a:xfrm>
        </p:spPr>
        <p:txBody>
          <a:bodyPr>
            <a:noAutofit/>
          </a:bodyPr>
          <a:lstStyle/>
          <a:p>
            <a:r>
              <a:rPr lang="en-IN" sz="3600" dirty="0"/>
              <a:t>Common sexual health problems faced by Youth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37112"/>
          </a:xfrm>
        </p:spPr>
        <p:txBody>
          <a:bodyPr>
            <a:normAutofit lnSpcReduction="10000"/>
          </a:bodyPr>
          <a:lstStyle/>
          <a:p>
            <a:r>
              <a:rPr lang="en-IN" sz="2000" b="1" dirty="0">
                <a:latin typeface="Bookman Old Style" pitchFamily="18" charset="0"/>
              </a:rPr>
              <a:t>High prevalence of sexually transmitted infections*.</a:t>
            </a:r>
          </a:p>
          <a:p>
            <a:r>
              <a:rPr lang="en-IN" sz="2000" b="1" dirty="0">
                <a:latin typeface="Bookman Old Style" pitchFamily="18" charset="0"/>
              </a:rPr>
              <a:t>#Teen age pregnancy 1 million girls under 15 give birth every year—most in low- and middle-income countries.</a:t>
            </a:r>
          </a:p>
          <a:p>
            <a:r>
              <a:rPr lang="en-IN" sz="2000" b="1" dirty="0">
                <a:latin typeface="Bookman Old Style" pitchFamily="18" charset="0"/>
              </a:rPr>
              <a:t>#Child marriages: 39 000 every day. More than 140 million girls will marry between 2011 and 2020.</a:t>
            </a:r>
          </a:p>
          <a:p>
            <a:r>
              <a:rPr lang="en-IN" sz="2000" b="1" dirty="0">
                <a:latin typeface="Bookman Old Style" pitchFamily="18" charset="0"/>
              </a:rPr>
              <a:t>Sexual dysfunction</a:t>
            </a:r>
          </a:p>
          <a:p>
            <a:r>
              <a:rPr lang="en-IN" sz="2000" b="1" dirty="0">
                <a:latin typeface="Bookman Old Style" pitchFamily="18" charset="0"/>
              </a:rPr>
              <a:t>Sexual violence</a:t>
            </a:r>
          </a:p>
          <a:p>
            <a:r>
              <a:rPr lang="en-IN" sz="2000" b="1" dirty="0">
                <a:latin typeface="Bookman Old Style" pitchFamily="18" charset="0"/>
              </a:rPr>
              <a:t>Culture bound syndromes.</a:t>
            </a:r>
          </a:p>
          <a:p>
            <a:r>
              <a:rPr lang="en-IN" sz="2000" b="1" dirty="0">
                <a:latin typeface="Bookman Old Style" pitchFamily="18" charset="0"/>
              </a:rPr>
              <a:t>Pornography addiction.</a:t>
            </a:r>
          </a:p>
          <a:p>
            <a:r>
              <a:rPr lang="en-IN" sz="2000" b="1" dirty="0" err="1">
                <a:latin typeface="Bookman Old Style" pitchFamily="18" charset="0"/>
              </a:rPr>
              <a:t>Dhat</a:t>
            </a:r>
            <a:r>
              <a:rPr lang="en-IN" sz="2000" b="1" dirty="0">
                <a:latin typeface="Bookman Old Style" pitchFamily="18" charset="0"/>
              </a:rPr>
              <a:t> Syndrome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38" y="2924944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6274"/>
            <a:ext cx="3590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08" y="4734694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165782"/>
            <a:ext cx="799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/>
              <a:t>*</a:t>
            </a:r>
            <a:r>
              <a:rPr lang="en-IN" sz="900" dirty="0" err="1"/>
              <a:t>Kumarasamy</a:t>
            </a:r>
            <a:r>
              <a:rPr lang="en-IN" sz="900" dirty="0"/>
              <a:t>, N., </a:t>
            </a:r>
            <a:r>
              <a:rPr lang="en-IN" sz="900" dirty="0" err="1"/>
              <a:t>Balakrishnan</a:t>
            </a:r>
            <a:r>
              <a:rPr lang="en-IN" sz="900" dirty="0"/>
              <a:t>, P., </a:t>
            </a:r>
            <a:r>
              <a:rPr lang="en-IN" sz="900" dirty="0" err="1"/>
              <a:t>Venkatesh</a:t>
            </a:r>
            <a:r>
              <a:rPr lang="en-IN" sz="900" dirty="0"/>
              <a:t>, K. K., </a:t>
            </a:r>
            <a:r>
              <a:rPr lang="en-IN" sz="900" dirty="0" err="1"/>
              <a:t>Srikrishnan</a:t>
            </a:r>
            <a:r>
              <a:rPr lang="en-IN" sz="900" dirty="0"/>
              <a:t>, A. K., Cecelia, A. J., </a:t>
            </a:r>
            <a:r>
              <a:rPr lang="en-IN" sz="900" dirty="0" err="1"/>
              <a:t>Thamburaj</a:t>
            </a:r>
            <a:r>
              <a:rPr lang="en-IN" sz="900" dirty="0"/>
              <a:t>, E., … Mayer, K. H. (2008). Prevalence and incidence of sexually transmitted infections among South Indians at increased risk of HIV infection. </a:t>
            </a:r>
            <a:r>
              <a:rPr lang="en-IN" sz="900" i="1" dirty="0"/>
              <a:t>AIDS patient care and STDs</a:t>
            </a:r>
            <a:r>
              <a:rPr lang="en-IN" sz="900" dirty="0"/>
              <a:t>, </a:t>
            </a:r>
            <a:r>
              <a:rPr lang="en-IN" sz="900" i="1" dirty="0"/>
              <a:t>22</a:t>
            </a:r>
            <a:r>
              <a:rPr lang="en-IN" sz="900" dirty="0"/>
              <a:t>(8), 677–682. doi:10.1089/apc.2007.0166</a:t>
            </a:r>
          </a:p>
          <a:p>
            <a:r>
              <a:rPr lang="en-IN" sz="900" dirty="0"/>
              <a:t>#WHO  report on </a:t>
            </a:r>
            <a:r>
              <a:rPr lang="en-IN" sz="900" dirty="0" err="1"/>
              <a:t>sexyal</a:t>
            </a:r>
            <a:r>
              <a:rPr lang="en-IN" sz="900" dirty="0"/>
              <a:t> health</a:t>
            </a:r>
          </a:p>
          <a:p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6785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en-IN" dirty="0"/>
              <a:t>Major issues in sexual health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957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4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B8B75-5DAA-432F-9CB9-A526CDC2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64B8B75-5DAA-432F-9CB9-A526CDC29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E41CE-17F1-4AEE-BDA5-CBCE42582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26E41CE-17F1-4AEE-BDA5-CBCE42582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5AEA3-E8E4-4AFF-88DA-926104D8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745AEA3-E8E4-4AFF-88DA-926104D8F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AB952-5FC0-4120-A8FA-917F660FD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6DAB952-5FC0-4120-A8FA-917F660FD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4646A-D657-4837-B871-8B96A806B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0E4646A-D657-4837-B871-8B96A806B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925E6E-7629-45B0-8780-BA4F8AA7A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F925E6E-7629-45B0-8780-BA4F8AA7A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7308CA-4AC6-4224-BBC7-3987475F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97308CA-4AC6-4224-BBC7-3987475F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Lack of proper sex 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65104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Leads to creation and propagation of myths and misconceptions.</a:t>
            </a:r>
          </a:p>
          <a:p>
            <a:r>
              <a:rPr lang="en-IN" dirty="0">
                <a:solidFill>
                  <a:schemeClr val="tx1"/>
                </a:solidFill>
              </a:rPr>
              <a:t>High risk sexual behaviour </a:t>
            </a:r>
          </a:p>
          <a:p>
            <a:r>
              <a:rPr lang="en-IN" dirty="0">
                <a:solidFill>
                  <a:schemeClr val="tx1"/>
                </a:solidFill>
              </a:rPr>
              <a:t>Teenage pregnancy </a:t>
            </a:r>
          </a:p>
          <a:p>
            <a:r>
              <a:rPr lang="en-IN" dirty="0">
                <a:solidFill>
                  <a:schemeClr val="tx1"/>
                </a:solidFill>
              </a:rPr>
              <a:t>Sexually transmitted infections and lack of help seeking behaviour.</a:t>
            </a:r>
          </a:p>
          <a:p>
            <a:r>
              <a:rPr lang="en-IN" dirty="0">
                <a:solidFill>
                  <a:schemeClr val="tx1"/>
                </a:solidFill>
              </a:rPr>
              <a:t>Excessive anxiety related to sexual activities </a:t>
            </a:r>
          </a:p>
          <a:p>
            <a:endParaRPr lang="en-IN" dirty="0"/>
          </a:p>
        </p:txBody>
      </p:sp>
      <p:pic>
        <p:nvPicPr>
          <p:cNvPr id="4" name="Picture 4" descr="Image result for manga sexuality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53430"/>
            <a:ext cx="2771800" cy="26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IN" dirty="0"/>
              <a:t>Peer information and misinformation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Youth mainly try to gather information from their peers .</a:t>
            </a:r>
          </a:p>
          <a:p>
            <a:r>
              <a:rPr lang="en-IN" dirty="0"/>
              <a:t>Social taboo regarding asking questions.</a:t>
            </a:r>
          </a:p>
          <a:p>
            <a:r>
              <a:rPr lang="en-IN" dirty="0"/>
              <a:t>Access to wrong information is profound.</a:t>
            </a:r>
          </a:p>
          <a:p>
            <a:r>
              <a:rPr lang="en-IN" dirty="0"/>
              <a:t>Exploitation.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Image result for sexual tab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130843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7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err="1"/>
              <a:t>Dhat</a:t>
            </a:r>
            <a:r>
              <a:rPr lang="en-IN" dirty="0"/>
              <a:t>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en-IN" dirty="0"/>
              <a:t>Culture bound syndrome around South East Asia.</a:t>
            </a:r>
          </a:p>
          <a:p>
            <a:r>
              <a:rPr lang="en-IN" dirty="0"/>
              <a:t>High prevalence of  this syndrome in psychosexual OPD.</a:t>
            </a:r>
          </a:p>
          <a:p>
            <a:r>
              <a:rPr lang="en-IN" dirty="0"/>
              <a:t>Significant distress and associated anxiety and depression.</a:t>
            </a:r>
          </a:p>
          <a:p>
            <a:r>
              <a:rPr lang="en-IN" dirty="0"/>
              <a:t>Dire need for follow up and structured counselling for managing these problems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Image result for manga premenstrual dyspho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72" y="3779075"/>
            <a:ext cx="1877245" cy="25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Leucorrhea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IN" dirty="0"/>
              <a:t>Confusing entity among the women</a:t>
            </a:r>
          </a:p>
          <a:p>
            <a:r>
              <a:rPr lang="en-IN" dirty="0"/>
              <a:t>Indian and South Asian context often not associated with RTI or STI.</a:t>
            </a:r>
          </a:p>
          <a:p>
            <a:r>
              <a:rPr lang="en-IN" dirty="0"/>
              <a:t>More commonly reported in rural setting.</a:t>
            </a:r>
          </a:p>
          <a:p>
            <a:r>
              <a:rPr lang="en-IN" dirty="0"/>
              <a:t>Creates similar signs and symptoms like </a:t>
            </a:r>
            <a:r>
              <a:rPr lang="en-IN" dirty="0" err="1"/>
              <a:t>Dhat</a:t>
            </a:r>
            <a:r>
              <a:rPr lang="en-IN" dirty="0"/>
              <a:t> syndrome in Males. 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02" y="1196752"/>
            <a:ext cx="1885132" cy="191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12" y="1484785"/>
            <a:ext cx="1733296" cy="21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52239"/>
            <a:ext cx="3744416" cy="277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PMS (Pre Menstrual Syndrome)</a:t>
            </a:r>
          </a:p>
        </p:txBody>
      </p:sp>
      <p:pic>
        <p:nvPicPr>
          <p:cNvPr id="14338" name="Picture 2" descr="C:\Users\Deblina_pc\Downloads\manga-gif-angry-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72408" cy="20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eblina_pc\Downloads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613276" cy="2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Deblina_pc\Downloads\15489db09cbceec19162937e0430622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8821"/>
            <a:ext cx="2913112" cy="21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934642" cy="177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C:\Users\Deblina_pc\Downloads\tenor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92335"/>
            <a:ext cx="2095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6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en-IN" dirty="0"/>
              <a:t>Pornography addiction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992888" cy="47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403648" y="1628800"/>
            <a:ext cx="2304256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79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Results of sexual violence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6" y="1492031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701759"/>
              </p:ext>
            </p:extLst>
          </p:nvPr>
        </p:nvGraphicFramePr>
        <p:xfrm>
          <a:off x="395536" y="3356993"/>
          <a:ext cx="57606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931">
                <a:tc>
                  <a:txBody>
                    <a:bodyPr/>
                    <a:lstStyle/>
                    <a:p>
                      <a:r>
                        <a:rPr lang="en-IN" dirty="0"/>
                        <a:t>Short term</a:t>
                      </a:r>
                      <a:r>
                        <a:rPr lang="en-IN" baseline="0" dirty="0"/>
                        <a:t> effects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Long term</a:t>
                      </a:r>
                      <a:r>
                        <a:rPr lang="en-IN" baseline="0" dirty="0"/>
                        <a:t> effects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41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dirty="0"/>
                        <a:t>Feelings</a:t>
                      </a:r>
                      <a:r>
                        <a:rPr lang="en-IN" baseline="0" dirty="0"/>
                        <a:t> of guilt and shame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loneliness and sadness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Confusion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Anger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Low self esteem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Dissociation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Fear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Depression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Hatred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dirty="0"/>
                        <a:t>Promiscuity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dirty="0"/>
                        <a:t>Anxiety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dirty="0"/>
                        <a:t>Eating disorders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dirty="0"/>
                        <a:t>Body image</a:t>
                      </a:r>
                      <a:r>
                        <a:rPr lang="en-IN" baseline="0" dirty="0"/>
                        <a:t> issue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Lifestyle changes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Violence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Substance Use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PTSD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Rape trauma Syndrome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73156"/>
            <a:ext cx="27718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132856"/>
            <a:ext cx="3362974" cy="3890405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/>
              <a:t> </a:t>
            </a:r>
            <a:r>
              <a:rPr lang="en-IN" b="1" dirty="0">
                <a:latin typeface="Bookman Old Style" pitchFamily="18" charset="0"/>
              </a:rPr>
              <a:t>Adolescents cover 1.2 billion across the globe (17% of the world population). </a:t>
            </a:r>
          </a:p>
          <a:p>
            <a:r>
              <a:rPr lang="en-IN" b="1" dirty="0">
                <a:latin typeface="Bookman Old Style" pitchFamily="18" charset="0"/>
              </a:rPr>
              <a:t>70 % of them live in Developing countries. </a:t>
            </a:r>
          </a:p>
          <a:p>
            <a:r>
              <a:rPr lang="en-IN" b="1" dirty="0">
                <a:latin typeface="Bookman Old Style" pitchFamily="18" charset="0"/>
              </a:rPr>
              <a:t>These lead to diverse issues in their sexual functioning</a:t>
            </a:r>
            <a:r>
              <a:rPr lang="en-IN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292" y="602326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 Census Bureau International Data Base (IDB) World Population by Age and Sex. 2014. [Last accessed on 2014 Jul 27]. Available from: </a:t>
            </a:r>
            <a:r>
              <a:rPr lang="en-IN" dirty="0">
                <a:hlinkClick r:id="rId2"/>
              </a:rPr>
              <a:t>http://www.census.gov/cgi-bin/broker</a:t>
            </a:r>
            <a:r>
              <a:rPr lang="en-IN" dirty="0"/>
              <a:t> 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9664"/>
            <a:ext cx="5112568" cy="342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01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011824"/>
              </p:ext>
            </p:extLst>
          </p:nvPr>
        </p:nvGraphicFramePr>
        <p:xfrm>
          <a:off x="611560" y="1196752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47248" cy="835496"/>
          </a:xfrm>
        </p:spPr>
        <p:txBody>
          <a:bodyPr/>
          <a:lstStyle/>
          <a:p>
            <a:r>
              <a:rPr lang="en-IN" dirty="0"/>
              <a:t>Characteristics of services </a:t>
            </a:r>
          </a:p>
        </p:txBody>
      </p:sp>
    </p:spTree>
    <p:extLst>
      <p:ext uri="{BB962C8B-B14F-4D97-AF65-F5344CB8AC3E}">
        <p14:creationId xmlns:p14="http://schemas.microsoft.com/office/powerpoint/2010/main" val="30791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3FD993-3C75-4199-8917-9351E1358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73FD993-3C75-4199-8917-9351E1358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73FD993-3C75-4199-8917-9351E1358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5B6BE9-CA9C-4A3B-9BC3-F854D9D6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75B6BE9-CA9C-4A3B-9BC3-F854D9D6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75B6BE9-CA9C-4A3B-9BC3-F854D9D6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29D874-5C31-4A5A-A1F2-1409D54E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529D874-5C31-4A5A-A1F2-1409D54E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529D874-5C31-4A5A-A1F2-1409D54E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59FF96-FB94-469F-99F7-EF0AA2836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059FF96-FB94-469F-99F7-EF0AA2836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059FF96-FB94-469F-99F7-EF0AA2836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B883F-93BB-441D-9420-2A53A6EF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C5B883F-93BB-441D-9420-2A53A6EF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C5B883F-93BB-441D-9420-2A53A6EF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22E2B6-A85E-41AF-AD0B-3D40D4305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E22E2B6-A85E-41AF-AD0B-3D40D4305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E22E2B6-A85E-41AF-AD0B-3D40D4305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9B24E5-3510-4AA6-BE3D-0E189189C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59B24E5-3510-4AA6-BE3D-0E189189C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59B24E5-3510-4AA6-BE3D-0E189189C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CCE38-E4EF-44C3-93C2-B5D50AEB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0DCCE38-E4EF-44C3-93C2-B5D50AEB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0DCCE38-E4EF-44C3-93C2-B5D50AEB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979A1-3BE4-4613-99BC-191E56E12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8F979A1-3BE4-4613-99BC-191E56E12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8F979A1-3BE4-4613-99BC-191E56E12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4909810"/>
            <a:ext cx="18002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054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7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Sexuality in adolescents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471647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20072" y="1628800"/>
            <a:ext cx="3466728" cy="4497363"/>
          </a:xfrm>
        </p:spPr>
        <p:txBody>
          <a:bodyPr/>
          <a:lstStyle/>
          <a:p>
            <a:r>
              <a:rPr lang="en-IN" dirty="0">
                <a:latin typeface="Bookman Old Style" pitchFamily="18" charset="0"/>
              </a:rPr>
              <a:t>Factors effecting their interpretation of sexuality are:</a:t>
            </a:r>
          </a:p>
          <a:p>
            <a:r>
              <a:rPr lang="en-IN" dirty="0">
                <a:latin typeface="Bookman Old Style" pitchFamily="18" charset="0"/>
              </a:rPr>
              <a:t> Migration, </a:t>
            </a:r>
          </a:p>
          <a:p>
            <a:r>
              <a:rPr lang="en-IN" dirty="0">
                <a:latin typeface="Bookman Old Style" pitchFamily="18" charset="0"/>
              </a:rPr>
              <a:t>Urbanization</a:t>
            </a:r>
          </a:p>
          <a:p>
            <a:r>
              <a:rPr lang="en-IN" dirty="0">
                <a:latin typeface="Bookman Old Style" pitchFamily="18" charset="0"/>
              </a:rPr>
              <a:t>Technology</a:t>
            </a:r>
          </a:p>
          <a:p>
            <a:r>
              <a:rPr lang="en-IN" dirty="0">
                <a:latin typeface="Bookman Old Style" pitchFamily="18" charset="0"/>
              </a:rPr>
              <a:t> Education </a:t>
            </a:r>
          </a:p>
          <a:p>
            <a:r>
              <a:rPr lang="en-IN" dirty="0">
                <a:latin typeface="Bookman Old Style" pitchFamily="18" charset="0"/>
              </a:rPr>
              <a:t>Culture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18057" y="636147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Sexuality Education and Research </a:t>
            </a:r>
            <a:r>
              <a:rPr lang="en-IN" dirty="0" err="1"/>
              <a:t>Center</a:t>
            </a:r>
            <a:r>
              <a:rPr lang="en-IN" dirty="0"/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3710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Development of sexuality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67258"/>
              </p:ext>
            </p:extLst>
          </p:nvPr>
        </p:nvGraphicFramePr>
        <p:xfrm>
          <a:off x="4499992" y="1628800"/>
          <a:ext cx="411480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4" y="1853297"/>
            <a:ext cx="1749599" cy="15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eblina_pc\Downloads\giphy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23731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 err="1"/>
              <a:t>Kar</a:t>
            </a:r>
            <a:r>
              <a:rPr lang="en-IN" sz="1100" dirty="0"/>
              <a:t>, S. K., </a:t>
            </a:r>
            <a:r>
              <a:rPr lang="en-IN" sz="1100" dirty="0" err="1"/>
              <a:t>Choudhury</a:t>
            </a:r>
            <a:r>
              <a:rPr lang="en-IN" sz="1100" dirty="0"/>
              <a:t>, A., &amp; Singh, A. P. (2015). Understanding normal development of adolescent sexuality: A bumpy ride. </a:t>
            </a:r>
            <a:r>
              <a:rPr lang="en-IN" sz="1100" i="1" dirty="0"/>
              <a:t>Journal of human reproductive sciences</a:t>
            </a:r>
            <a:r>
              <a:rPr lang="en-IN" sz="1100" dirty="0"/>
              <a:t>, </a:t>
            </a:r>
            <a:r>
              <a:rPr lang="en-IN" sz="1100" i="1" dirty="0"/>
              <a:t>8</a:t>
            </a:r>
            <a:r>
              <a:rPr lang="en-IN" sz="1100" dirty="0"/>
              <a:t>(2), 70–74. doi:10.4103/0974-1208.158594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67000"/>
            <a:ext cx="15025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4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8868A-2CCD-4567-B5BF-26FFC3B61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C28868A-2CCD-4567-B5BF-26FFC3B61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C28868A-2CCD-4567-B5BF-26FFC3B61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3E2C8-70D9-48C7-9408-27F7462F8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B73E2C8-70D9-48C7-9408-27F7462F8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B73E2C8-70D9-48C7-9408-27F7462F8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8F4A3B-1BFF-425F-BC56-1804B750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78F4A3B-1BFF-425F-BC56-1804B750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78F4A3B-1BFF-425F-BC56-1804B750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A1408-A34E-4188-9FF6-E09CAC169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D2A1408-A34E-4188-9FF6-E09CAC169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D2A1408-A34E-4188-9FF6-E09CAC169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017D-8BA9-4C13-85F4-90522604C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CF4017D-8BA9-4C13-85F4-90522604C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CF4017D-8BA9-4C13-85F4-90522604C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67F208-9BB2-44B4-B9EA-620ABB37C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567F208-9BB2-44B4-B9EA-620ABB37C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567F208-9BB2-44B4-B9EA-620ABB37C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C2E5C-8074-4895-B150-A4A25C83B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ADC2E5C-8074-4895-B150-A4A25C83B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ADC2E5C-8074-4895-B150-A4A25C83B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FE459-2919-4F3C-8FAC-009087F8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FEFE459-2919-4F3C-8FAC-009087F8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FEFE459-2919-4F3C-8FAC-009087F8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C46BD-0758-4577-B059-1F3C94DC1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20C46BD-0758-4577-B059-1F3C94DC1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20C46BD-0758-4577-B059-1F3C94DC1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2E964-6882-4A59-B6D0-F38F971CB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D82E964-6882-4A59-B6D0-F38F971CB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D82E964-6882-4A59-B6D0-F38F971CB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000A9-A3D0-42A8-AD55-1EB93A8DF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E1000A9-A3D0-42A8-AD55-1EB93A8DF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5E1000A9-A3D0-42A8-AD55-1EB93A8DF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Developing sexuality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9820323"/>
              </p:ext>
            </p:extLst>
          </p:nvPr>
        </p:nvGraphicFramePr>
        <p:xfrm>
          <a:off x="4211960" y="1628800"/>
          <a:ext cx="4575298" cy="467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06084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IN" sz="2800" dirty="0"/>
              <a:t>Sexual Maturation and development of normal sexuality , colouring the whole personality. 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IN" sz="2800" dirty="0"/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800" dirty="0"/>
              <a:t>Conflicts of gender identity are at the utmost severity</a:t>
            </a:r>
            <a:r>
              <a:rPr lang="en-IN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7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F2E26-F884-4682-B6EA-CD192CC8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BFF2E26-F884-4682-B6EA-CD192CC8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BFF2E26-F884-4682-B6EA-CD192CC8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403D2C-8BFD-434B-8FC3-A0798D215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6403D2C-8BFD-434B-8FC3-A0798D215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6403D2C-8BFD-434B-8FC3-A0798D215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153F1-17AD-4F68-88A9-75CD52CD9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E7153F1-17AD-4F68-88A9-75CD52CD9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E7153F1-17AD-4F68-88A9-75CD52CD9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2F66E5-CB0B-458F-96DC-F07F0B5A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52F66E5-CB0B-458F-96DC-F07F0B5A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B52F66E5-CB0B-458F-96DC-F07F0B5A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386FD2-3493-4A31-909C-E1F4487D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5386FD2-3493-4A31-909C-E1F4487D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5386FD2-3493-4A31-909C-E1F4487D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38797-3ED9-46BC-88C6-D67D2495B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36338797-3ED9-46BC-88C6-D67D2495B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36338797-3ED9-46BC-88C6-D67D2495B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00697C-DB6F-45C4-9E11-7558E250E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D00697C-DB6F-45C4-9E11-7558E250E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D00697C-DB6F-45C4-9E11-7558E250E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  young  Girls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455812"/>
            <a:ext cx="3178696" cy="4134445"/>
          </a:xfrm>
        </p:spPr>
        <p:txBody>
          <a:bodyPr>
            <a:normAutofit/>
          </a:bodyPr>
          <a:lstStyle/>
          <a:p>
            <a:r>
              <a:rPr lang="en-IN" dirty="0">
                <a:latin typeface="Bookman Old Style" pitchFamily="18" charset="0"/>
              </a:rPr>
              <a:t>Mean age at menarche is now 12–13 years , but is falling in  developing countries. </a:t>
            </a:r>
          </a:p>
          <a:p>
            <a:r>
              <a:rPr lang="en-IN" dirty="0">
                <a:latin typeface="Bookman Old Style" pitchFamily="18" charset="0"/>
              </a:rPr>
              <a:t>Pre Menstrual Syndrome.</a:t>
            </a:r>
            <a:endParaRPr lang="en-IN" dirty="0"/>
          </a:p>
          <a:p>
            <a:endParaRPr lang="en-IN" dirty="0"/>
          </a:p>
        </p:txBody>
      </p:sp>
      <p:pic>
        <p:nvPicPr>
          <p:cNvPr id="13" name="Picture 6" descr="Image result for manga high risk behavio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42" y="1772816"/>
            <a:ext cx="4320480" cy="38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6309320"/>
            <a:ext cx="87129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/>
              <a:t>Viner RM, Allen NB, Patton GC. Puberty, Developmental Processes, and Health Interventions. In: Bundy DAP, Silva </a:t>
            </a:r>
            <a:r>
              <a:rPr lang="en-IN" sz="1050" dirty="0" err="1"/>
              <a:t>Nd</a:t>
            </a:r>
            <a:r>
              <a:rPr lang="en-IN" sz="1050" dirty="0"/>
              <a:t>, Horton S, et al., editors. Child and Adolescent Health and Development. 3rd edition. Washington (DC): The International Bank for Reconstruction and Development / The World Bank; 2017 Nov 20. Chapter 9. Available from: https://www.ncbi.nlm.nih.gov/books/NBK525269/ </a:t>
            </a:r>
            <a:r>
              <a:rPr lang="en-IN" sz="1050" dirty="0" err="1"/>
              <a:t>doi</a:t>
            </a:r>
            <a:r>
              <a:rPr lang="en-IN" sz="1050" dirty="0"/>
              <a:t>: 10.1596/978-1-4648-0423-6/pt2.ch9</a:t>
            </a:r>
          </a:p>
          <a:p>
            <a:br>
              <a:rPr lang="en-IN" dirty="0"/>
            </a:br>
            <a:endParaRPr lang="en-IN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76" y="4221088"/>
            <a:ext cx="22237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6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Issues in Girls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>
                <a:latin typeface="Bookman Old Style" pitchFamily="18" charset="0"/>
              </a:rPr>
              <a:t>Accelerated puberty brings about risks for: early sexual activity</a:t>
            </a:r>
          </a:p>
          <a:p>
            <a:r>
              <a:rPr lang="en-IN" dirty="0">
                <a:latin typeface="Bookman Old Style" pitchFamily="18" charset="0"/>
              </a:rPr>
              <a:t>Violence </a:t>
            </a:r>
          </a:p>
          <a:p>
            <a:r>
              <a:rPr lang="en-IN" dirty="0">
                <a:latin typeface="Bookman Old Style" pitchFamily="18" charset="0"/>
              </a:rPr>
              <a:t>Abuse </a:t>
            </a:r>
          </a:p>
          <a:p>
            <a:r>
              <a:rPr lang="en-IN" dirty="0">
                <a:latin typeface="Bookman Old Style" pitchFamily="18" charset="0"/>
              </a:rPr>
              <a:t>psychosocial stress</a:t>
            </a:r>
          </a:p>
          <a:p>
            <a:r>
              <a:rPr lang="en-IN" dirty="0">
                <a:latin typeface="Bookman Old Style" pitchFamily="18" charset="0"/>
              </a:rPr>
              <a:t>Peer pressure </a:t>
            </a:r>
          </a:p>
          <a:p>
            <a:r>
              <a:rPr lang="en-IN" dirty="0">
                <a:latin typeface="Bookman Old Style" pitchFamily="18" charset="0"/>
              </a:rPr>
              <a:t>Substance use </a:t>
            </a:r>
          </a:p>
          <a:p>
            <a:r>
              <a:rPr lang="en-IN" dirty="0">
                <a:latin typeface="Bookman Old Style" pitchFamily="18" charset="0"/>
              </a:rPr>
              <a:t>Teenage pregnancy</a:t>
            </a:r>
          </a:p>
          <a:p>
            <a:r>
              <a:rPr lang="en-IN" dirty="0">
                <a:latin typeface="Bookman Old Style" pitchFamily="18" charset="0"/>
              </a:rPr>
              <a:t>Depression</a:t>
            </a:r>
          </a:p>
          <a:p>
            <a:r>
              <a:rPr lang="en-IN" dirty="0">
                <a:latin typeface="Bookman Old Style" pitchFamily="18" charset="0"/>
              </a:rPr>
              <a:t>Anxiety </a:t>
            </a:r>
          </a:p>
          <a:p>
            <a:r>
              <a:rPr lang="en-IN" dirty="0">
                <a:latin typeface="Bookman Old Style" pitchFamily="18" charset="0"/>
              </a:rPr>
              <a:t>Deliberate self harm</a:t>
            </a:r>
          </a:p>
          <a:p>
            <a:r>
              <a:rPr lang="en-IN" dirty="0">
                <a:latin typeface="Bookman Old Style" pitchFamily="18" charset="0"/>
              </a:rPr>
              <a:t>Carrier related stress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2312449" cy="184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76" y="227687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29023"/>
            <a:ext cx="22105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Adolescent Boys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025" y="2174875"/>
            <a:ext cx="4041775" cy="3702397"/>
          </a:xfrm>
        </p:spPr>
        <p:txBody>
          <a:bodyPr>
            <a:normAutofit/>
          </a:bodyPr>
          <a:lstStyle/>
          <a:p>
            <a:r>
              <a:rPr lang="en-IN" dirty="0">
                <a:latin typeface="Bookman Old Style" pitchFamily="18" charset="0"/>
              </a:rPr>
              <a:t>Adrenarchy mean age is quite stable up to 13 years throughout the world.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26574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417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Challenges during adolescence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</a:rPr>
              <a:t>Among Boys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>
                <a:latin typeface="Bookman Old Style" pitchFamily="18" charset="0"/>
              </a:rPr>
              <a:t>Aggression</a:t>
            </a:r>
          </a:p>
          <a:p>
            <a:r>
              <a:rPr lang="en-IN" dirty="0">
                <a:latin typeface="Bookman Old Style" pitchFamily="18" charset="0"/>
              </a:rPr>
              <a:t>Peer pressure </a:t>
            </a:r>
          </a:p>
          <a:p>
            <a:r>
              <a:rPr lang="en-IN" dirty="0">
                <a:latin typeface="Bookman Old Style" pitchFamily="18" charset="0"/>
              </a:rPr>
              <a:t>Substance use</a:t>
            </a:r>
          </a:p>
          <a:p>
            <a:r>
              <a:rPr lang="en-IN" dirty="0">
                <a:latin typeface="Bookman Old Style" pitchFamily="18" charset="0"/>
              </a:rPr>
              <a:t>Myths and misconceptions about sexuality.</a:t>
            </a:r>
          </a:p>
          <a:p>
            <a:r>
              <a:rPr lang="en-IN" dirty="0">
                <a:latin typeface="Bookman Old Style" pitchFamily="18" charset="0"/>
              </a:rPr>
              <a:t>Psychosocial stressors.</a:t>
            </a:r>
          </a:p>
          <a:p>
            <a:r>
              <a:rPr lang="en-IN" dirty="0">
                <a:latin typeface="Bookman Old Style" pitchFamily="18" charset="0"/>
              </a:rPr>
              <a:t>Anxiety ,depression</a:t>
            </a:r>
          </a:p>
          <a:p>
            <a:r>
              <a:rPr lang="en-IN" dirty="0">
                <a:latin typeface="Bookman Old Style" pitchFamily="18" charset="0"/>
              </a:rPr>
              <a:t>Delinquency </a:t>
            </a:r>
          </a:p>
          <a:p>
            <a:r>
              <a:rPr lang="en-IN" dirty="0">
                <a:latin typeface="Bookman Old Style" pitchFamily="18" charset="0"/>
              </a:rPr>
              <a:t>Self harm</a:t>
            </a:r>
          </a:p>
          <a:p>
            <a:r>
              <a:rPr lang="en-IN" dirty="0">
                <a:latin typeface="Bookman Old Style" pitchFamily="18" charset="0"/>
              </a:rPr>
              <a:t>Carrier related stress.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9208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06167"/>
            <a:ext cx="1671033" cy="102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30" y="2852936"/>
            <a:ext cx="2330963" cy="14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3215</TotalTime>
  <Words>877</Words>
  <Application>Microsoft Office PowerPoint</Application>
  <PresentationFormat>On-screen Show (4:3)</PresentationFormat>
  <Paragraphs>147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Century Gothic</vt:lpstr>
      <vt:lpstr>Courier New</vt:lpstr>
      <vt:lpstr>Palatino Linotype</vt:lpstr>
      <vt:lpstr>Wingdings</vt:lpstr>
      <vt:lpstr>Executive</vt:lpstr>
      <vt:lpstr>Sexuality in young people: issues and conflicts</vt:lpstr>
      <vt:lpstr>Introduction </vt:lpstr>
      <vt:lpstr>Sexuality in adolescents </vt:lpstr>
      <vt:lpstr>Development of sexuality</vt:lpstr>
      <vt:lpstr>Developing sexuality</vt:lpstr>
      <vt:lpstr>  young  Girls</vt:lpstr>
      <vt:lpstr>Issues in Girls</vt:lpstr>
      <vt:lpstr>Adolescent Boys</vt:lpstr>
      <vt:lpstr>Challenges during adolescence </vt:lpstr>
      <vt:lpstr>Common Challenges among Girls’ and Boys</vt:lpstr>
      <vt:lpstr>Common sexual health problems faced by Youth in the world</vt:lpstr>
      <vt:lpstr>Major issues in sexual health </vt:lpstr>
      <vt:lpstr>Lack of proper sex  education </vt:lpstr>
      <vt:lpstr>Peer information and misinformation </vt:lpstr>
      <vt:lpstr>Dhat Syndrome </vt:lpstr>
      <vt:lpstr>Leucorrhea</vt:lpstr>
      <vt:lpstr>PMS (Pre Menstrual Syndrome)</vt:lpstr>
      <vt:lpstr>Pornography addiction </vt:lpstr>
      <vt:lpstr>Results of sexual violence</vt:lpstr>
      <vt:lpstr>Characteristics of services 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Sexuality in young people: issues and conflicts:</dc:title>
  <dc:creator>Deblina_pc</dc:creator>
  <cp:lastModifiedBy>Harsavardhan Nayak</cp:lastModifiedBy>
  <cp:revision>58</cp:revision>
  <dcterms:created xsi:type="dcterms:W3CDTF">2019-11-18T11:09:02Z</dcterms:created>
  <dcterms:modified xsi:type="dcterms:W3CDTF">2019-12-09T11:54:28Z</dcterms:modified>
</cp:coreProperties>
</file>